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7" r:id="rId1"/>
  </p:sldMasterIdLst>
  <p:notesMasterIdLst>
    <p:notesMasterId r:id="rId23"/>
  </p:notesMasterIdLst>
  <p:sldIdLst>
    <p:sldId id="256" r:id="rId2"/>
    <p:sldId id="257" r:id="rId3"/>
    <p:sldId id="258" r:id="rId4"/>
    <p:sldId id="259" r:id="rId5"/>
    <p:sldId id="260" r:id="rId6"/>
    <p:sldId id="262" r:id="rId7"/>
    <p:sldId id="263" r:id="rId8"/>
    <p:sldId id="261" r:id="rId9"/>
    <p:sldId id="264" r:id="rId10"/>
    <p:sldId id="277" r:id="rId11"/>
    <p:sldId id="281" r:id="rId12"/>
    <p:sldId id="280" r:id="rId13"/>
    <p:sldId id="265" r:id="rId14"/>
    <p:sldId id="266" r:id="rId15"/>
    <p:sldId id="267" r:id="rId16"/>
    <p:sldId id="268" r:id="rId17"/>
    <p:sldId id="269" r:id="rId18"/>
    <p:sldId id="275" r:id="rId19"/>
    <p:sldId id="271" r:id="rId20"/>
    <p:sldId id="282" r:id="rId21"/>
    <p:sldId id="272" r:id="rId22"/>
  </p:sldIdLst>
  <p:sldSz cx="9144000" cy="6858000" type="screen4x3"/>
  <p:notesSz cx="6858000" cy="9144000"/>
  <p:defaultTextStyle>
    <a:defPPr>
      <a:defRPr lang="ru-RU"/>
    </a:defPPr>
    <a:lvl1pPr algn="l" rtl="0" fontAlgn="base">
      <a:spcBef>
        <a:spcPct val="0"/>
      </a:spcBef>
      <a:spcAft>
        <a:spcPct val="0"/>
      </a:spcAft>
      <a:defRPr sz="2400" b="1" kern="1200">
        <a:solidFill>
          <a:schemeClr val="tx1"/>
        </a:solidFill>
        <a:latin typeface="Arial Unicode MS" pitchFamily="34" charset="-128"/>
        <a:ea typeface="+mn-ea"/>
        <a:cs typeface="+mn-cs"/>
      </a:defRPr>
    </a:lvl1pPr>
    <a:lvl2pPr marL="457200" algn="l" rtl="0" fontAlgn="base">
      <a:spcBef>
        <a:spcPct val="0"/>
      </a:spcBef>
      <a:spcAft>
        <a:spcPct val="0"/>
      </a:spcAft>
      <a:defRPr sz="2400" b="1" kern="1200">
        <a:solidFill>
          <a:schemeClr val="tx1"/>
        </a:solidFill>
        <a:latin typeface="Arial Unicode MS" pitchFamily="34" charset="-128"/>
        <a:ea typeface="+mn-ea"/>
        <a:cs typeface="+mn-cs"/>
      </a:defRPr>
    </a:lvl2pPr>
    <a:lvl3pPr marL="914400" algn="l" rtl="0" fontAlgn="base">
      <a:spcBef>
        <a:spcPct val="0"/>
      </a:spcBef>
      <a:spcAft>
        <a:spcPct val="0"/>
      </a:spcAft>
      <a:defRPr sz="2400" b="1" kern="1200">
        <a:solidFill>
          <a:schemeClr val="tx1"/>
        </a:solidFill>
        <a:latin typeface="Arial Unicode MS" pitchFamily="34" charset="-128"/>
        <a:ea typeface="+mn-ea"/>
        <a:cs typeface="+mn-cs"/>
      </a:defRPr>
    </a:lvl3pPr>
    <a:lvl4pPr marL="1371600" algn="l" rtl="0" fontAlgn="base">
      <a:spcBef>
        <a:spcPct val="0"/>
      </a:spcBef>
      <a:spcAft>
        <a:spcPct val="0"/>
      </a:spcAft>
      <a:defRPr sz="2400" b="1" kern="1200">
        <a:solidFill>
          <a:schemeClr val="tx1"/>
        </a:solidFill>
        <a:latin typeface="Arial Unicode MS" pitchFamily="34" charset="-128"/>
        <a:ea typeface="+mn-ea"/>
        <a:cs typeface="+mn-cs"/>
      </a:defRPr>
    </a:lvl4pPr>
    <a:lvl5pPr marL="1828800" algn="l" rtl="0" fontAlgn="base">
      <a:spcBef>
        <a:spcPct val="0"/>
      </a:spcBef>
      <a:spcAft>
        <a:spcPct val="0"/>
      </a:spcAft>
      <a:defRPr sz="2400" b="1" kern="1200">
        <a:solidFill>
          <a:schemeClr val="tx1"/>
        </a:solidFill>
        <a:latin typeface="Arial Unicode MS" pitchFamily="34" charset="-128"/>
        <a:ea typeface="+mn-ea"/>
        <a:cs typeface="+mn-cs"/>
      </a:defRPr>
    </a:lvl5pPr>
    <a:lvl6pPr marL="2286000" algn="l" defTabSz="914400" rtl="0" eaLnBrk="1" latinLnBrk="0" hangingPunct="1">
      <a:defRPr sz="2400" b="1" kern="1200">
        <a:solidFill>
          <a:schemeClr val="tx1"/>
        </a:solidFill>
        <a:latin typeface="Arial Unicode MS" pitchFamily="34" charset="-128"/>
        <a:ea typeface="+mn-ea"/>
        <a:cs typeface="+mn-cs"/>
      </a:defRPr>
    </a:lvl6pPr>
    <a:lvl7pPr marL="2743200" algn="l" defTabSz="914400" rtl="0" eaLnBrk="1" latinLnBrk="0" hangingPunct="1">
      <a:defRPr sz="2400" b="1" kern="1200">
        <a:solidFill>
          <a:schemeClr val="tx1"/>
        </a:solidFill>
        <a:latin typeface="Arial Unicode MS" pitchFamily="34" charset="-128"/>
        <a:ea typeface="+mn-ea"/>
        <a:cs typeface="+mn-cs"/>
      </a:defRPr>
    </a:lvl7pPr>
    <a:lvl8pPr marL="3200400" algn="l" defTabSz="914400" rtl="0" eaLnBrk="1" latinLnBrk="0" hangingPunct="1">
      <a:defRPr sz="2400" b="1" kern="1200">
        <a:solidFill>
          <a:schemeClr val="tx1"/>
        </a:solidFill>
        <a:latin typeface="Arial Unicode MS" pitchFamily="34" charset="-128"/>
        <a:ea typeface="+mn-ea"/>
        <a:cs typeface="+mn-cs"/>
      </a:defRPr>
    </a:lvl8pPr>
    <a:lvl9pPr marL="3657600" algn="l" defTabSz="914400" rtl="0" eaLnBrk="1" latinLnBrk="0" hangingPunct="1">
      <a:defRPr sz="2400" b="1" kern="1200">
        <a:solidFill>
          <a:schemeClr val="tx1"/>
        </a:solidFill>
        <a:latin typeface="Arial Unicode MS" pitchFamily="34" charset="-128"/>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Елена" initials="Е"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Rg st="1" end="27"/>
    <p:penClr>
      <a:srgbClr val="FF0000"/>
    </p:penClr>
  </p:showPr>
  <p:clrMru>
    <a:srgbClr val="000000"/>
    <a:srgbClr val="006600"/>
    <a:srgbClr val="1E550B"/>
    <a:srgbClr val="2D7D1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0" autoAdjust="0"/>
    <p:restoredTop sz="94693" autoAdjust="0"/>
  </p:normalViewPr>
  <p:slideViewPr>
    <p:cSldViewPr>
      <p:cViewPr varScale="1">
        <p:scale>
          <a:sx n="85" d="100"/>
          <a:sy n="85" d="100"/>
        </p:scale>
        <p:origin x="-112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atin typeface="Arial" charset="0"/>
              </a:defRPr>
            </a:lvl1pPr>
          </a:lstStyle>
          <a:p>
            <a:pPr>
              <a:defRPr/>
            </a:pPr>
            <a:endParaRPr lang="ru-RU"/>
          </a:p>
        </p:txBody>
      </p:sp>
      <p:sp>
        <p:nvSpPr>
          <p:cNvPr id="2662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atin typeface="Arial" charset="0"/>
              </a:defRPr>
            </a:lvl1pPr>
          </a:lstStyle>
          <a:p>
            <a:pPr>
              <a:defRPr/>
            </a:pPr>
            <a:endParaRPr lang="ru-RU"/>
          </a:p>
        </p:txBody>
      </p:sp>
      <p:sp>
        <p:nvSpPr>
          <p:cNvPr id="307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662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2662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atin typeface="Arial" charset="0"/>
              </a:defRPr>
            </a:lvl1pPr>
          </a:lstStyle>
          <a:p>
            <a:pPr>
              <a:defRPr/>
            </a:pPr>
            <a:endParaRPr lang="ru-RU"/>
          </a:p>
        </p:txBody>
      </p:sp>
      <p:sp>
        <p:nvSpPr>
          <p:cNvPr id="2662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atin typeface="Arial" charset="0"/>
              </a:defRPr>
            </a:lvl1pPr>
          </a:lstStyle>
          <a:p>
            <a:pPr>
              <a:defRPr/>
            </a:pPr>
            <a:fld id="{9A7B0066-5052-4433-A416-17D80D41569E}"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Образ слайда 1"/>
          <p:cNvSpPr>
            <a:spLocks noGrp="1" noRot="1" noChangeAspect="1" noTextEdit="1"/>
          </p:cNvSpPr>
          <p:nvPr>
            <p:ph type="sldImg"/>
          </p:nvPr>
        </p:nvSpPr>
        <p:spPr>
          <a:ln/>
        </p:spPr>
      </p:sp>
      <p:sp>
        <p:nvSpPr>
          <p:cNvPr id="32771" name="Заметки 2"/>
          <p:cNvSpPr>
            <a:spLocks noGrp="1"/>
          </p:cNvSpPr>
          <p:nvPr>
            <p:ph type="body" idx="1"/>
          </p:nvPr>
        </p:nvSpPr>
        <p:spPr>
          <a:noFill/>
          <a:ln/>
        </p:spPr>
        <p:txBody>
          <a:bodyPr/>
          <a:lstStyle/>
          <a:p>
            <a:pPr eaLnBrk="1" hangingPunct="1"/>
            <a:endParaRPr lang="ru-RU" smtClean="0"/>
          </a:p>
        </p:txBody>
      </p:sp>
      <p:sp>
        <p:nvSpPr>
          <p:cNvPr id="32772" name="Номер слайда 3"/>
          <p:cNvSpPr>
            <a:spLocks noGrp="1"/>
          </p:cNvSpPr>
          <p:nvPr>
            <p:ph type="sldNum" sz="quarter" idx="5"/>
          </p:nvPr>
        </p:nvSpPr>
        <p:spPr>
          <a:noFill/>
        </p:spPr>
        <p:txBody>
          <a:bodyPr/>
          <a:lstStyle/>
          <a:p>
            <a:fld id="{2096F4D5-7D8B-4778-8590-C6DF37C79A20}" type="slidenum">
              <a:rPr lang="ru-RU" smtClean="0"/>
              <a:pPr/>
              <a:t>1</a:t>
            </a:fld>
            <a:endParaRPr lang="ru-RU"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Образ слайда 1"/>
          <p:cNvSpPr>
            <a:spLocks noGrp="1" noRot="1" noChangeAspect="1" noTextEdit="1"/>
          </p:cNvSpPr>
          <p:nvPr>
            <p:ph type="sldImg"/>
          </p:nvPr>
        </p:nvSpPr>
        <p:spPr>
          <a:ln/>
        </p:spPr>
      </p:sp>
      <p:sp>
        <p:nvSpPr>
          <p:cNvPr id="44035" name="Заметки 2"/>
          <p:cNvSpPr>
            <a:spLocks noGrp="1"/>
          </p:cNvSpPr>
          <p:nvPr>
            <p:ph type="body" idx="1"/>
          </p:nvPr>
        </p:nvSpPr>
        <p:spPr>
          <a:noFill/>
          <a:ln/>
        </p:spPr>
        <p:txBody>
          <a:bodyPr/>
          <a:lstStyle/>
          <a:p>
            <a:pPr eaLnBrk="1" hangingPunct="1"/>
            <a:endParaRPr lang="ru-RU" smtClean="0"/>
          </a:p>
        </p:txBody>
      </p:sp>
      <p:sp>
        <p:nvSpPr>
          <p:cNvPr id="44036" name="Номер слайда 3"/>
          <p:cNvSpPr>
            <a:spLocks noGrp="1"/>
          </p:cNvSpPr>
          <p:nvPr>
            <p:ph type="sldNum" sz="quarter" idx="5"/>
          </p:nvPr>
        </p:nvSpPr>
        <p:spPr>
          <a:noFill/>
        </p:spPr>
        <p:txBody>
          <a:bodyPr/>
          <a:lstStyle/>
          <a:p>
            <a:fld id="{E8232DC2-48F6-4A31-87E4-8B69C3C62385}" type="slidenum">
              <a:rPr lang="ru-RU" smtClean="0"/>
              <a:pPr/>
              <a:t>10</a:t>
            </a:fld>
            <a:endParaRPr lang="ru-RU"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Образ слайда 1"/>
          <p:cNvSpPr>
            <a:spLocks noGrp="1" noRot="1" noChangeAspect="1" noTextEdit="1"/>
          </p:cNvSpPr>
          <p:nvPr>
            <p:ph type="sldImg"/>
          </p:nvPr>
        </p:nvSpPr>
        <p:spPr>
          <a:ln/>
        </p:spPr>
      </p:sp>
      <p:sp>
        <p:nvSpPr>
          <p:cNvPr id="45059" name="Заметки 2"/>
          <p:cNvSpPr>
            <a:spLocks noGrp="1"/>
          </p:cNvSpPr>
          <p:nvPr>
            <p:ph type="body" idx="1"/>
          </p:nvPr>
        </p:nvSpPr>
        <p:spPr>
          <a:noFill/>
          <a:ln/>
        </p:spPr>
        <p:txBody>
          <a:bodyPr/>
          <a:lstStyle/>
          <a:p>
            <a:pPr eaLnBrk="1" hangingPunct="1"/>
            <a:endParaRPr lang="ru-RU" smtClean="0"/>
          </a:p>
        </p:txBody>
      </p:sp>
      <p:sp>
        <p:nvSpPr>
          <p:cNvPr id="45060" name="Номер слайда 3"/>
          <p:cNvSpPr>
            <a:spLocks noGrp="1"/>
          </p:cNvSpPr>
          <p:nvPr>
            <p:ph type="sldNum" sz="quarter" idx="5"/>
          </p:nvPr>
        </p:nvSpPr>
        <p:spPr>
          <a:noFill/>
        </p:spPr>
        <p:txBody>
          <a:bodyPr/>
          <a:lstStyle/>
          <a:p>
            <a:fld id="{D068E08D-1957-4F8C-875A-9F42DEEB04F6}" type="slidenum">
              <a:rPr lang="ru-RU" smtClean="0"/>
              <a:pPr/>
              <a:t>11</a:t>
            </a:fld>
            <a:endParaRPr lang="ru-RU"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Образ слайда 1"/>
          <p:cNvSpPr>
            <a:spLocks noGrp="1" noRot="1" noChangeAspect="1" noTextEdit="1"/>
          </p:cNvSpPr>
          <p:nvPr>
            <p:ph type="sldImg"/>
          </p:nvPr>
        </p:nvSpPr>
        <p:spPr>
          <a:ln/>
        </p:spPr>
      </p:sp>
      <p:sp>
        <p:nvSpPr>
          <p:cNvPr id="46083" name="Заметки 2"/>
          <p:cNvSpPr>
            <a:spLocks noGrp="1"/>
          </p:cNvSpPr>
          <p:nvPr>
            <p:ph type="body" idx="1"/>
          </p:nvPr>
        </p:nvSpPr>
        <p:spPr>
          <a:noFill/>
          <a:ln/>
        </p:spPr>
        <p:txBody>
          <a:bodyPr/>
          <a:lstStyle/>
          <a:p>
            <a:pPr eaLnBrk="1" hangingPunct="1"/>
            <a:endParaRPr lang="ru-RU" smtClean="0"/>
          </a:p>
        </p:txBody>
      </p:sp>
      <p:sp>
        <p:nvSpPr>
          <p:cNvPr id="46084" name="Номер слайда 3"/>
          <p:cNvSpPr>
            <a:spLocks noGrp="1"/>
          </p:cNvSpPr>
          <p:nvPr>
            <p:ph type="sldNum" sz="quarter" idx="5"/>
          </p:nvPr>
        </p:nvSpPr>
        <p:spPr>
          <a:noFill/>
        </p:spPr>
        <p:txBody>
          <a:bodyPr/>
          <a:lstStyle/>
          <a:p>
            <a:fld id="{69E34952-ABE4-4EC0-818F-A0E600031C6F}" type="slidenum">
              <a:rPr lang="ru-RU" smtClean="0"/>
              <a:pPr/>
              <a:t>12</a:t>
            </a:fld>
            <a:endParaRPr lang="ru-RU"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Образ слайда 1"/>
          <p:cNvSpPr>
            <a:spLocks noGrp="1" noRot="1" noChangeAspect="1" noTextEdit="1"/>
          </p:cNvSpPr>
          <p:nvPr>
            <p:ph type="sldImg"/>
          </p:nvPr>
        </p:nvSpPr>
        <p:spPr>
          <a:ln/>
        </p:spPr>
      </p:sp>
      <p:sp>
        <p:nvSpPr>
          <p:cNvPr id="47107" name="Заметки 2"/>
          <p:cNvSpPr>
            <a:spLocks noGrp="1"/>
          </p:cNvSpPr>
          <p:nvPr>
            <p:ph type="body" idx="1"/>
          </p:nvPr>
        </p:nvSpPr>
        <p:spPr>
          <a:noFill/>
          <a:ln/>
        </p:spPr>
        <p:txBody>
          <a:bodyPr/>
          <a:lstStyle/>
          <a:p>
            <a:pPr eaLnBrk="1" hangingPunct="1"/>
            <a:endParaRPr lang="ru-RU" smtClean="0"/>
          </a:p>
        </p:txBody>
      </p:sp>
      <p:sp>
        <p:nvSpPr>
          <p:cNvPr id="47108" name="Номер слайда 3"/>
          <p:cNvSpPr>
            <a:spLocks noGrp="1"/>
          </p:cNvSpPr>
          <p:nvPr>
            <p:ph type="sldNum" sz="quarter" idx="5"/>
          </p:nvPr>
        </p:nvSpPr>
        <p:spPr>
          <a:noFill/>
        </p:spPr>
        <p:txBody>
          <a:bodyPr/>
          <a:lstStyle/>
          <a:p>
            <a:fld id="{F752BB00-5A52-442D-8E17-CB0EC990A3F1}" type="slidenum">
              <a:rPr lang="ru-RU" smtClean="0"/>
              <a:pPr/>
              <a:t>13</a:t>
            </a:fld>
            <a:endParaRPr lang="ru-RU"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a:ln/>
        </p:spPr>
      </p:sp>
      <p:sp>
        <p:nvSpPr>
          <p:cNvPr id="48131" name="Заметки 2"/>
          <p:cNvSpPr>
            <a:spLocks noGrp="1"/>
          </p:cNvSpPr>
          <p:nvPr>
            <p:ph type="body" idx="1"/>
          </p:nvPr>
        </p:nvSpPr>
        <p:spPr>
          <a:noFill/>
          <a:ln/>
        </p:spPr>
        <p:txBody>
          <a:bodyPr/>
          <a:lstStyle/>
          <a:p>
            <a:pPr eaLnBrk="1" hangingPunct="1"/>
            <a:endParaRPr lang="ru-RU" smtClean="0"/>
          </a:p>
        </p:txBody>
      </p:sp>
      <p:sp>
        <p:nvSpPr>
          <p:cNvPr id="48132" name="Номер слайда 3"/>
          <p:cNvSpPr>
            <a:spLocks noGrp="1"/>
          </p:cNvSpPr>
          <p:nvPr>
            <p:ph type="sldNum" sz="quarter" idx="5"/>
          </p:nvPr>
        </p:nvSpPr>
        <p:spPr>
          <a:noFill/>
        </p:spPr>
        <p:txBody>
          <a:bodyPr/>
          <a:lstStyle/>
          <a:p>
            <a:fld id="{430AFEDB-D6B2-4B97-9F21-F8D3DE4D76B0}" type="slidenum">
              <a:rPr lang="ru-RU" smtClean="0"/>
              <a:pPr/>
              <a:t>14</a:t>
            </a:fld>
            <a:endParaRPr lang="ru-RU"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Образ слайда 1"/>
          <p:cNvSpPr>
            <a:spLocks noGrp="1" noRot="1" noChangeAspect="1" noTextEdit="1"/>
          </p:cNvSpPr>
          <p:nvPr>
            <p:ph type="sldImg"/>
          </p:nvPr>
        </p:nvSpPr>
        <p:spPr>
          <a:ln/>
        </p:spPr>
      </p:sp>
      <p:sp>
        <p:nvSpPr>
          <p:cNvPr id="49155" name="Заметки 2"/>
          <p:cNvSpPr>
            <a:spLocks noGrp="1"/>
          </p:cNvSpPr>
          <p:nvPr>
            <p:ph type="body" idx="1"/>
          </p:nvPr>
        </p:nvSpPr>
        <p:spPr>
          <a:noFill/>
          <a:ln/>
        </p:spPr>
        <p:txBody>
          <a:bodyPr/>
          <a:lstStyle/>
          <a:p>
            <a:pPr eaLnBrk="1" hangingPunct="1"/>
            <a:endParaRPr lang="ru-RU" smtClean="0"/>
          </a:p>
        </p:txBody>
      </p:sp>
      <p:sp>
        <p:nvSpPr>
          <p:cNvPr id="49156" name="Номер слайда 3"/>
          <p:cNvSpPr>
            <a:spLocks noGrp="1"/>
          </p:cNvSpPr>
          <p:nvPr>
            <p:ph type="sldNum" sz="quarter" idx="5"/>
          </p:nvPr>
        </p:nvSpPr>
        <p:spPr>
          <a:noFill/>
        </p:spPr>
        <p:txBody>
          <a:bodyPr/>
          <a:lstStyle/>
          <a:p>
            <a:fld id="{06351649-4495-4E51-926E-72270B3BB363}" type="slidenum">
              <a:rPr lang="ru-RU" smtClean="0"/>
              <a:pPr/>
              <a:t>15</a:t>
            </a:fld>
            <a:endParaRPr lang="ru-RU"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Образ слайда 1"/>
          <p:cNvSpPr>
            <a:spLocks noGrp="1" noRot="1" noChangeAspect="1" noTextEdit="1"/>
          </p:cNvSpPr>
          <p:nvPr>
            <p:ph type="sldImg"/>
          </p:nvPr>
        </p:nvSpPr>
        <p:spPr>
          <a:ln/>
        </p:spPr>
      </p:sp>
      <p:sp>
        <p:nvSpPr>
          <p:cNvPr id="50179" name="Заметки 2"/>
          <p:cNvSpPr>
            <a:spLocks noGrp="1"/>
          </p:cNvSpPr>
          <p:nvPr>
            <p:ph type="body" idx="1"/>
          </p:nvPr>
        </p:nvSpPr>
        <p:spPr>
          <a:noFill/>
          <a:ln/>
        </p:spPr>
        <p:txBody>
          <a:bodyPr/>
          <a:lstStyle/>
          <a:p>
            <a:pPr eaLnBrk="1" hangingPunct="1"/>
            <a:endParaRPr lang="ru-RU" smtClean="0"/>
          </a:p>
        </p:txBody>
      </p:sp>
      <p:sp>
        <p:nvSpPr>
          <p:cNvPr id="50180" name="Номер слайда 3"/>
          <p:cNvSpPr>
            <a:spLocks noGrp="1"/>
          </p:cNvSpPr>
          <p:nvPr>
            <p:ph type="sldNum" sz="quarter" idx="5"/>
          </p:nvPr>
        </p:nvSpPr>
        <p:spPr>
          <a:noFill/>
        </p:spPr>
        <p:txBody>
          <a:bodyPr/>
          <a:lstStyle/>
          <a:p>
            <a:fld id="{88A75D91-346A-4386-8B13-19F5046BD744}" type="slidenum">
              <a:rPr lang="ru-RU" smtClean="0"/>
              <a:pPr/>
              <a:t>16</a:t>
            </a:fld>
            <a:endParaRPr lang="ru-RU"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Образ слайда 1"/>
          <p:cNvSpPr>
            <a:spLocks noGrp="1" noRot="1" noChangeAspect="1" noTextEdit="1"/>
          </p:cNvSpPr>
          <p:nvPr>
            <p:ph type="sldImg"/>
          </p:nvPr>
        </p:nvSpPr>
        <p:spPr>
          <a:ln/>
        </p:spPr>
      </p:sp>
      <p:sp>
        <p:nvSpPr>
          <p:cNvPr id="51203" name="Заметки 2"/>
          <p:cNvSpPr>
            <a:spLocks noGrp="1"/>
          </p:cNvSpPr>
          <p:nvPr>
            <p:ph type="body" idx="1"/>
          </p:nvPr>
        </p:nvSpPr>
        <p:spPr>
          <a:noFill/>
          <a:ln/>
        </p:spPr>
        <p:txBody>
          <a:bodyPr/>
          <a:lstStyle/>
          <a:p>
            <a:pPr eaLnBrk="1" hangingPunct="1"/>
            <a:endParaRPr lang="ru-RU" smtClean="0"/>
          </a:p>
        </p:txBody>
      </p:sp>
      <p:sp>
        <p:nvSpPr>
          <p:cNvPr id="51204" name="Номер слайда 3"/>
          <p:cNvSpPr>
            <a:spLocks noGrp="1"/>
          </p:cNvSpPr>
          <p:nvPr>
            <p:ph type="sldNum" sz="quarter" idx="5"/>
          </p:nvPr>
        </p:nvSpPr>
        <p:spPr>
          <a:noFill/>
        </p:spPr>
        <p:txBody>
          <a:bodyPr/>
          <a:lstStyle/>
          <a:p>
            <a:fld id="{BA9B60C7-1F29-4032-950F-E5F1DEC9FBD9}" type="slidenum">
              <a:rPr lang="ru-RU" smtClean="0"/>
              <a:pPr/>
              <a:t>17</a:t>
            </a:fld>
            <a:endParaRPr lang="ru-RU"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Образ слайда 1"/>
          <p:cNvSpPr>
            <a:spLocks noGrp="1" noRot="1" noChangeAspect="1" noTextEdit="1"/>
          </p:cNvSpPr>
          <p:nvPr>
            <p:ph type="sldImg"/>
          </p:nvPr>
        </p:nvSpPr>
        <p:spPr>
          <a:ln/>
        </p:spPr>
      </p:sp>
      <p:sp>
        <p:nvSpPr>
          <p:cNvPr id="52227" name="Заметки 2"/>
          <p:cNvSpPr>
            <a:spLocks noGrp="1"/>
          </p:cNvSpPr>
          <p:nvPr>
            <p:ph type="body" idx="1"/>
          </p:nvPr>
        </p:nvSpPr>
        <p:spPr>
          <a:noFill/>
          <a:ln/>
        </p:spPr>
        <p:txBody>
          <a:bodyPr/>
          <a:lstStyle/>
          <a:p>
            <a:pPr eaLnBrk="1" hangingPunct="1"/>
            <a:endParaRPr lang="ru-RU" smtClean="0"/>
          </a:p>
        </p:txBody>
      </p:sp>
      <p:sp>
        <p:nvSpPr>
          <p:cNvPr id="52228" name="Номер слайда 3"/>
          <p:cNvSpPr>
            <a:spLocks noGrp="1"/>
          </p:cNvSpPr>
          <p:nvPr>
            <p:ph type="sldNum" sz="quarter" idx="5"/>
          </p:nvPr>
        </p:nvSpPr>
        <p:spPr>
          <a:noFill/>
        </p:spPr>
        <p:txBody>
          <a:bodyPr/>
          <a:lstStyle/>
          <a:p>
            <a:fld id="{0E999D1D-752F-4EAD-877E-2573BD142542}" type="slidenum">
              <a:rPr lang="ru-RU" smtClean="0"/>
              <a:pPr/>
              <a:t>18</a:t>
            </a:fld>
            <a:endParaRPr lang="ru-RU"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Образ слайда 1"/>
          <p:cNvSpPr>
            <a:spLocks noGrp="1" noRot="1" noChangeAspect="1" noTextEdit="1"/>
          </p:cNvSpPr>
          <p:nvPr>
            <p:ph type="sldImg"/>
          </p:nvPr>
        </p:nvSpPr>
        <p:spPr>
          <a:ln/>
        </p:spPr>
      </p:sp>
      <p:sp>
        <p:nvSpPr>
          <p:cNvPr id="53251" name="Заметки 2"/>
          <p:cNvSpPr>
            <a:spLocks noGrp="1"/>
          </p:cNvSpPr>
          <p:nvPr>
            <p:ph type="body" idx="1"/>
          </p:nvPr>
        </p:nvSpPr>
        <p:spPr>
          <a:noFill/>
          <a:ln/>
        </p:spPr>
        <p:txBody>
          <a:bodyPr/>
          <a:lstStyle/>
          <a:p>
            <a:pPr eaLnBrk="1" hangingPunct="1"/>
            <a:endParaRPr lang="ru-RU" smtClean="0"/>
          </a:p>
        </p:txBody>
      </p:sp>
      <p:sp>
        <p:nvSpPr>
          <p:cNvPr id="53252" name="Номер слайда 3"/>
          <p:cNvSpPr>
            <a:spLocks noGrp="1"/>
          </p:cNvSpPr>
          <p:nvPr>
            <p:ph type="sldNum" sz="quarter" idx="5"/>
          </p:nvPr>
        </p:nvSpPr>
        <p:spPr>
          <a:noFill/>
        </p:spPr>
        <p:txBody>
          <a:bodyPr/>
          <a:lstStyle/>
          <a:p>
            <a:fld id="{345A6576-5708-4130-96C3-BF8896376B36}" type="slidenum">
              <a:rPr lang="ru-RU" smtClean="0"/>
              <a:pPr/>
              <a:t>19</a:t>
            </a:fld>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Образ слайда 1"/>
          <p:cNvSpPr>
            <a:spLocks noGrp="1" noRot="1" noChangeAspect="1" noTextEdit="1"/>
          </p:cNvSpPr>
          <p:nvPr>
            <p:ph type="sldImg"/>
          </p:nvPr>
        </p:nvSpPr>
        <p:spPr>
          <a:ln/>
        </p:spPr>
      </p:sp>
      <p:sp>
        <p:nvSpPr>
          <p:cNvPr id="35843" name="Заметки 2"/>
          <p:cNvSpPr>
            <a:spLocks noGrp="1"/>
          </p:cNvSpPr>
          <p:nvPr>
            <p:ph type="body" idx="1"/>
          </p:nvPr>
        </p:nvSpPr>
        <p:spPr>
          <a:noFill/>
          <a:ln/>
        </p:spPr>
        <p:txBody>
          <a:bodyPr/>
          <a:lstStyle/>
          <a:p>
            <a:pPr eaLnBrk="1" hangingPunct="1"/>
            <a:endParaRPr lang="ru-RU" smtClean="0"/>
          </a:p>
        </p:txBody>
      </p:sp>
      <p:sp>
        <p:nvSpPr>
          <p:cNvPr id="35844" name="Номер слайда 3"/>
          <p:cNvSpPr>
            <a:spLocks noGrp="1"/>
          </p:cNvSpPr>
          <p:nvPr>
            <p:ph type="sldNum" sz="quarter" idx="5"/>
          </p:nvPr>
        </p:nvSpPr>
        <p:spPr>
          <a:noFill/>
        </p:spPr>
        <p:txBody>
          <a:bodyPr/>
          <a:lstStyle/>
          <a:p>
            <a:fld id="{9FCDF402-BB7E-4742-8A8B-3A4CBF565E55}" type="slidenum">
              <a:rPr lang="ru-RU" smtClean="0"/>
              <a:pPr/>
              <a:t>2</a:t>
            </a:fld>
            <a:endParaRPr lang="ru-RU"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Образ слайда 1"/>
          <p:cNvSpPr>
            <a:spLocks noGrp="1" noRot="1" noChangeAspect="1" noTextEdit="1"/>
          </p:cNvSpPr>
          <p:nvPr>
            <p:ph type="sldImg"/>
          </p:nvPr>
        </p:nvSpPr>
        <p:spPr>
          <a:ln/>
        </p:spPr>
      </p:sp>
      <p:sp>
        <p:nvSpPr>
          <p:cNvPr id="54275" name="Заметки 2"/>
          <p:cNvSpPr>
            <a:spLocks noGrp="1"/>
          </p:cNvSpPr>
          <p:nvPr>
            <p:ph type="body" idx="1"/>
          </p:nvPr>
        </p:nvSpPr>
        <p:spPr>
          <a:noFill/>
          <a:ln/>
        </p:spPr>
        <p:txBody>
          <a:bodyPr/>
          <a:lstStyle/>
          <a:p>
            <a:pPr eaLnBrk="1" hangingPunct="1"/>
            <a:endParaRPr lang="ru-RU" smtClean="0"/>
          </a:p>
        </p:txBody>
      </p:sp>
      <p:sp>
        <p:nvSpPr>
          <p:cNvPr id="54276" name="Номер слайда 3"/>
          <p:cNvSpPr>
            <a:spLocks noGrp="1"/>
          </p:cNvSpPr>
          <p:nvPr>
            <p:ph type="sldNum" sz="quarter" idx="5"/>
          </p:nvPr>
        </p:nvSpPr>
        <p:spPr>
          <a:noFill/>
        </p:spPr>
        <p:txBody>
          <a:bodyPr/>
          <a:lstStyle/>
          <a:p>
            <a:fld id="{449D0842-365D-4B26-AD56-9442DC87376A}" type="slidenum">
              <a:rPr lang="ru-RU" smtClean="0"/>
              <a:pPr/>
              <a:t>20</a:t>
            </a:fld>
            <a:endParaRPr lang="ru-RU"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Образ слайда 1"/>
          <p:cNvSpPr>
            <a:spLocks noGrp="1" noRot="1" noChangeAspect="1" noTextEdit="1"/>
          </p:cNvSpPr>
          <p:nvPr>
            <p:ph type="sldImg"/>
          </p:nvPr>
        </p:nvSpPr>
        <p:spPr>
          <a:ln/>
        </p:spPr>
      </p:sp>
      <p:sp>
        <p:nvSpPr>
          <p:cNvPr id="55299" name="Заметки 2"/>
          <p:cNvSpPr>
            <a:spLocks noGrp="1"/>
          </p:cNvSpPr>
          <p:nvPr>
            <p:ph type="body" idx="1"/>
          </p:nvPr>
        </p:nvSpPr>
        <p:spPr>
          <a:noFill/>
          <a:ln/>
        </p:spPr>
        <p:txBody>
          <a:bodyPr/>
          <a:lstStyle/>
          <a:p>
            <a:pPr eaLnBrk="1" hangingPunct="1"/>
            <a:endParaRPr lang="ru-RU" smtClean="0"/>
          </a:p>
        </p:txBody>
      </p:sp>
      <p:sp>
        <p:nvSpPr>
          <p:cNvPr id="55300" name="Номер слайда 3"/>
          <p:cNvSpPr>
            <a:spLocks noGrp="1"/>
          </p:cNvSpPr>
          <p:nvPr>
            <p:ph type="sldNum" sz="quarter" idx="5"/>
          </p:nvPr>
        </p:nvSpPr>
        <p:spPr>
          <a:noFill/>
        </p:spPr>
        <p:txBody>
          <a:bodyPr/>
          <a:lstStyle/>
          <a:p>
            <a:fld id="{CF3C0987-5219-489F-AFD8-ECBAC440416F}" type="slidenum">
              <a:rPr lang="ru-RU" smtClean="0"/>
              <a:pPr/>
              <a:t>21</a:t>
            </a:fld>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Образ слайда 1"/>
          <p:cNvSpPr>
            <a:spLocks noGrp="1" noRot="1" noChangeAspect="1" noTextEdit="1"/>
          </p:cNvSpPr>
          <p:nvPr>
            <p:ph type="sldImg"/>
          </p:nvPr>
        </p:nvSpPr>
        <p:spPr>
          <a:ln/>
        </p:spPr>
      </p:sp>
      <p:sp>
        <p:nvSpPr>
          <p:cNvPr id="36867" name="Заметки 2"/>
          <p:cNvSpPr>
            <a:spLocks noGrp="1"/>
          </p:cNvSpPr>
          <p:nvPr>
            <p:ph type="body" idx="1"/>
          </p:nvPr>
        </p:nvSpPr>
        <p:spPr>
          <a:noFill/>
          <a:ln/>
        </p:spPr>
        <p:txBody>
          <a:bodyPr/>
          <a:lstStyle/>
          <a:p>
            <a:pPr eaLnBrk="1" hangingPunct="1"/>
            <a:endParaRPr lang="ru-RU" smtClean="0"/>
          </a:p>
        </p:txBody>
      </p:sp>
      <p:sp>
        <p:nvSpPr>
          <p:cNvPr id="36868" name="Номер слайда 3"/>
          <p:cNvSpPr>
            <a:spLocks noGrp="1"/>
          </p:cNvSpPr>
          <p:nvPr>
            <p:ph type="sldNum" sz="quarter" idx="5"/>
          </p:nvPr>
        </p:nvSpPr>
        <p:spPr>
          <a:noFill/>
        </p:spPr>
        <p:txBody>
          <a:bodyPr/>
          <a:lstStyle/>
          <a:p>
            <a:fld id="{E8B568B5-C4F9-4829-BC73-6E405BFE6D2C}" type="slidenum">
              <a:rPr lang="ru-RU" smtClean="0"/>
              <a:pPr/>
              <a:t>3</a:t>
            </a:fld>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Образ слайда 1"/>
          <p:cNvSpPr>
            <a:spLocks noGrp="1" noRot="1" noChangeAspect="1" noTextEdit="1"/>
          </p:cNvSpPr>
          <p:nvPr>
            <p:ph type="sldImg"/>
          </p:nvPr>
        </p:nvSpPr>
        <p:spPr>
          <a:ln/>
        </p:spPr>
      </p:sp>
      <p:sp>
        <p:nvSpPr>
          <p:cNvPr id="37891" name="Заметки 2"/>
          <p:cNvSpPr>
            <a:spLocks noGrp="1"/>
          </p:cNvSpPr>
          <p:nvPr>
            <p:ph type="body" idx="1"/>
          </p:nvPr>
        </p:nvSpPr>
        <p:spPr>
          <a:noFill/>
          <a:ln/>
        </p:spPr>
        <p:txBody>
          <a:bodyPr/>
          <a:lstStyle/>
          <a:p>
            <a:pPr eaLnBrk="1" hangingPunct="1"/>
            <a:endParaRPr lang="ru-RU" smtClean="0"/>
          </a:p>
        </p:txBody>
      </p:sp>
      <p:sp>
        <p:nvSpPr>
          <p:cNvPr id="37892" name="Номер слайда 3"/>
          <p:cNvSpPr>
            <a:spLocks noGrp="1"/>
          </p:cNvSpPr>
          <p:nvPr>
            <p:ph type="sldNum" sz="quarter" idx="5"/>
          </p:nvPr>
        </p:nvSpPr>
        <p:spPr>
          <a:noFill/>
        </p:spPr>
        <p:txBody>
          <a:bodyPr/>
          <a:lstStyle/>
          <a:p>
            <a:fld id="{999381C8-AAF1-4D73-A04F-E1784E093E5D}" type="slidenum">
              <a:rPr lang="ru-RU" smtClean="0"/>
              <a:pPr/>
              <a:t>4</a:t>
            </a:fld>
            <a:endParaRPr 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Образ слайда 1"/>
          <p:cNvSpPr>
            <a:spLocks noGrp="1" noRot="1" noChangeAspect="1" noTextEdit="1"/>
          </p:cNvSpPr>
          <p:nvPr>
            <p:ph type="sldImg"/>
          </p:nvPr>
        </p:nvSpPr>
        <p:spPr>
          <a:ln/>
        </p:spPr>
      </p:sp>
      <p:sp>
        <p:nvSpPr>
          <p:cNvPr id="38915" name="Заметки 2"/>
          <p:cNvSpPr>
            <a:spLocks noGrp="1"/>
          </p:cNvSpPr>
          <p:nvPr>
            <p:ph type="body" idx="1"/>
          </p:nvPr>
        </p:nvSpPr>
        <p:spPr>
          <a:noFill/>
          <a:ln/>
        </p:spPr>
        <p:txBody>
          <a:bodyPr/>
          <a:lstStyle/>
          <a:p>
            <a:pPr eaLnBrk="1" hangingPunct="1"/>
            <a:endParaRPr lang="ru-RU" smtClean="0"/>
          </a:p>
        </p:txBody>
      </p:sp>
      <p:sp>
        <p:nvSpPr>
          <p:cNvPr id="38916" name="Номер слайда 3"/>
          <p:cNvSpPr>
            <a:spLocks noGrp="1"/>
          </p:cNvSpPr>
          <p:nvPr>
            <p:ph type="sldNum" sz="quarter" idx="5"/>
          </p:nvPr>
        </p:nvSpPr>
        <p:spPr>
          <a:noFill/>
        </p:spPr>
        <p:txBody>
          <a:bodyPr/>
          <a:lstStyle/>
          <a:p>
            <a:fld id="{79E7F0F5-7C99-4B10-87C0-0EB5EEB95FC9}" type="slidenum">
              <a:rPr lang="ru-RU" smtClean="0"/>
              <a:pPr/>
              <a:t>5</a:t>
            </a:fld>
            <a:endParaRPr 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Образ слайда 1"/>
          <p:cNvSpPr>
            <a:spLocks noGrp="1" noRot="1" noChangeAspect="1" noTextEdit="1"/>
          </p:cNvSpPr>
          <p:nvPr>
            <p:ph type="sldImg"/>
          </p:nvPr>
        </p:nvSpPr>
        <p:spPr>
          <a:ln/>
        </p:spPr>
      </p:sp>
      <p:sp>
        <p:nvSpPr>
          <p:cNvPr id="39939" name="Заметки 2"/>
          <p:cNvSpPr>
            <a:spLocks noGrp="1"/>
          </p:cNvSpPr>
          <p:nvPr>
            <p:ph type="body" idx="1"/>
          </p:nvPr>
        </p:nvSpPr>
        <p:spPr>
          <a:noFill/>
          <a:ln/>
        </p:spPr>
        <p:txBody>
          <a:bodyPr/>
          <a:lstStyle/>
          <a:p>
            <a:pPr eaLnBrk="1" hangingPunct="1"/>
            <a:endParaRPr lang="ru-RU" smtClean="0"/>
          </a:p>
        </p:txBody>
      </p:sp>
      <p:sp>
        <p:nvSpPr>
          <p:cNvPr id="39940" name="Номер слайда 3"/>
          <p:cNvSpPr>
            <a:spLocks noGrp="1"/>
          </p:cNvSpPr>
          <p:nvPr>
            <p:ph type="sldNum" sz="quarter" idx="5"/>
          </p:nvPr>
        </p:nvSpPr>
        <p:spPr>
          <a:noFill/>
        </p:spPr>
        <p:txBody>
          <a:bodyPr/>
          <a:lstStyle/>
          <a:p>
            <a:fld id="{75C5BD40-4B14-44B8-AB94-E2E76211548B}" type="slidenum">
              <a:rPr lang="ru-RU" smtClean="0"/>
              <a:pPr/>
              <a:t>6</a:t>
            </a:fld>
            <a:endParaRPr lang="ru-R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Образ слайда 1"/>
          <p:cNvSpPr>
            <a:spLocks noGrp="1" noRot="1" noChangeAspect="1" noTextEdit="1"/>
          </p:cNvSpPr>
          <p:nvPr>
            <p:ph type="sldImg"/>
          </p:nvPr>
        </p:nvSpPr>
        <p:spPr>
          <a:ln/>
        </p:spPr>
      </p:sp>
      <p:sp>
        <p:nvSpPr>
          <p:cNvPr id="40963" name="Заметки 2"/>
          <p:cNvSpPr>
            <a:spLocks noGrp="1"/>
          </p:cNvSpPr>
          <p:nvPr>
            <p:ph type="body" idx="1"/>
          </p:nvPr>
        </p:nvSpPr>
        <p:spPr>
          <a:noFill/>
          <a:ln/>
        </p:spPr>
        <p:txBody>
          <a:bodyPr/>
          <a:lstStyle/>
          <a:p>
            <a:pPr eaLnBrk="1" hangingPunct="1"/>
            <a:endParaRPr lang="ru-RU" smtClean="0"/>
          </a:p>
        </p:txBody>
      </p:sp>
      <p:sp>
        <p:nvSpPr>
          <p:cNvPr id="40964" name="Номер слайда 3"/>
          <p:cNvSpPr>
            <a:spLocks noGrp="1"/>
          </p:cNvSpPr>
          <p:nvPr>
            <p:ph type="sldNum" sz="quarter" idx="5"/>
          </p:nvPr>
        </p:nvSpPr>
        <p:spPr>
          <a:noFill/>
        </p:spPr>
        <p:txBody>
          <a:bodyPr/>
          <a:lstStyle/>
          <a:p>
            <a:fld id="{2BF13B76-B100-4754-A107-0F924CFC3E96}" type="slidenum">
              <a:rPr lang="ru-RU" smtClean="0"/>
              <a:pPr/>
              <a:t>7</a:t>
            </a:fld>
            <a:endParaRPr lang="ru-RU"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Образ слайда 1"/>
          <p:cNvSpPr>
            <a:spLocks noGrp="1" noRot="1" noChangeAspect="1" noTextEdit="1"/>
          </p:cNvSpPr>
          <p:nvPr>
            <p:ph type="sldImg"/>
          </p:nvPr>
        </p:nvSpPr>
        <p:spPr>
          <a:ln/>
        </p:spPr>
      </p:sp>
      <p:sp>
        <p:nvSpPr>
          <p:cNvPr id="41987" name="Заметки 2"/>
          <p:cNvSpPr>
            <a:spLocks noGrp="1"/>
          </p:cNvSpPr>
          <p:nvPr>
            <p:ph type="body" idx="1"/>
          </p:nvPr>
        </p:nvSpPr>
        <p:spPr>
          <a:noFill/>
          <a:ln/>
        </p:spPr>
        <p:txBody>
          <a:bodyPr/>
          <a:lstStyle/>
          <a:p>
            <a:pPr eaLnBrk="1" hangingPunct="1"/>
            <a:endParaRPr lang="ru-RU" smtClean="0"/>
          </a:p>
        </p:txBody>
      </p:sp>
      <p:sp>
        <p:nvSpPr>
          <p:cNvPr id="41988" name="Номер слайда 3"/>
          <p:cNvSpPr>
            <a:spLocks noGrp="1"/>
          </p:cNvSpPr>
          <p:nvPr>
            <p:ph type="sldNum" sz="quarter" idx="5"/>
          </p:nvPr>
        </p:nvSpPr>
        <p:spPr>
          <a:noFill/>
        </p:spPr>
        <p:txBody>
          <a:bodyPr/>
          <a:lstStyle/>
          <a:p>
            <a:fld id="{63DE2B09-DDD0-48ED-B453-D704265CAAD8}" type="slidenum">
              <a:rPr lang="ru-RU" smtClean="0"/>
              <a:pPr/>
              <a:t>8</a:t>
            </a:fld>
            <a:endParaRPr lang="ru-RU"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Образ слайда 1"/>
          <p:cNvSpPr>
            <a:spLocks noGrp="1" noRot="1" noChangeAspect="1" noTextEdit="1"/>
          </p:cNvSpPr>
          <p:nvPr>
            <p:ph type="sldImg"/>
          </p:nvPr>
        </p:nvSpPr>
        <p:spPr>
          <a:ln/>
        </p:spPr>
      </p:sp>
      <p:sp>
        <p:nvSpPr>
          <p:cNvPr id="43011" name="Заметки 2"/>
          <p:cNvSpPr>
            <a:spLocks noGrp="1"/>
          </p:cNvSpPr>
          <p:nvPr>
            <p:ph type="body" idx="1"/>
          </p:nvPr>
        </p:nvSpPr>
        <p:spPr>
          <a:noFill/>
          <a:ln/>
        </p:spPr>
        <p:txBody>
          <a:bodyPr/>
          <a:lstStyle/>
          <a:p>
            <a:pPr eaLnBrk="1" hangingPunct="1"/>
            <a:endParaRPr lang="ru-RU" smtClean="0"/>
          </a:p>
        </p:txBody>
      </p:sp>
      <p:sp>
        <p:nvSpPr>
          <p:cNvPr id="43012" name="Номер слайда 3"/>
          <p:cNvSpPr>
            <a:spLocks noGrp="1"/>
          </p:cNvSpPr>
          <p:nvPr>
            <p:ph type="sldNum" sz="quarter" idx="5"/>
          </p:nvPr>
        </p:nvSpPr>
        <p:spPr>
          <a:noFill/>
        </p:spPr>
        <p:txBody>
          <a:bodyPr/>
          <a:lstStyle/>
          <a:p>
            <a:fld id="{58873330-BC05-4D77-8C64-FA3320A8E269}" type="slidenum">
              <a:rPr lang="ru-RU" smtClean="0"/>
              <a:pPr/>
              <a:t>9</a:t>
            </a:fld>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chemeClr val="bg2"/>
            </a:solidFill>
            <a:ln w="9525">
              <a:noFill/>
              <a:miter lim="800000"/>
              <a:headEnd/>
              <a:tailEnd/>
            </a:ln>
            <a:effectLst/>
          </p:spPr>
          <p:txBody>
            <a:bodyPr wrap="none" anchor="ctr"/>
            <a:lstStyle/>
            <a:p>
              <a:pPr>
                <a:defRPr/>
              </a:pPr>
              <a:endParaRPr lang="ru-RU"/>
            </a:p>
          </p:txBody>
        </p:sp>
        <p:sp>
          <p:nvSpPr>
            <p:cNvPr id="6" name="Rectangle 9"/>
            <p:cNvSpPr>
              <a:spLocks noChangeArrowheads="1"/>
            </p:cNvSpPr>
            <p:nvPr userDrawn="1"/>
          </p:nvSpPr>
          <p:spPr bwMode="auto">
            <a:xfrm>
              <a:off x="1952" y="1680"/>
              <a:ext cx="1808" cy="144"/>
            </a:xfrm>
            <a:prstGeom prst="rect">
              <a:avLst/>
            </a:prstGeom>
            <a:solidFill>
              <a:schemeClr val="accent1"/>
            </a:solidFill>
            <a:ln w="9525">
              <a:noFill/>
              <a:miter lim="800000"/>
              <a:headEnd/>
              <a:tailEnd/>
            </a:ln>
            <a:effectLst/>
          </p:spPr>
          <p:txBody>
            <a:bodyPr wrap="none" anchor="ctr"/>
            <a:lstStyle/>
            <a:p>
              <a:pPr>
                <a:defRPr/>
              </a:pPr>
              <a:endParaRPr lang="ru-RU"/>
            </a:p>
          </p:txBody>
        </p:sp>
        <p:sp>
          <p:nvSpPr>
            <p:cNvPr id="7" name="Rectangle 10"/>
            <p:cNvSpPr>
              <a:spLocks noChangeArrowheads="1"/>
            </p:cNvSpPr>
            <p:nvPr userDrawn="1"/>
          </p:nvSpPr>
          <p:spPr bwMode="auto">
            <a:xfrm>
              <a:off x="3760" y="1680"/>
              <a:ext cx="1808" cy="144"/>
            </a:xfrm>
            <a:prstGeom prst="rect">
              <a:avLst/>
            </a:prstGeom>
            <a:solidFill>
              <a:schemeClr val="tx2"/>
            </a:solidFill>
            <a:ln w="9525">
              <a:noFill/>
              <a:miter lim="800000"/>
              <a:headEnd/>
              <a:tailEnd/>
            </a:ln>
            <a:effectLst/>
          </p:spPr>
          <p:txBody>
            <a:bodyPr wrap="none" anchor="ctr"/>
            <a:lstStyle/>
            <a:p>
              <a:pPr>
                <a:defRPr/>
              </a:pPr>
              <a:endParaRPr lang="ru-RU"/>
            </a:p>
          </p:txBody>
        </p:sp>
      </p:grpSp>
      <p:sp>
        <p:nvSpPr>
          <p:cNvPr id="245762" name="Rectangle 2"/>
          <p:cNvSpPr>
            <a:spLocks noGrp="1" noChangeArrowheads="1"/>
          </p:cNvSpPr>
          <p:nvPr>
            <p:ph type="ctrTitle"/>
          </p:nvPr>
        </p:nvSpPr>
        <p:spPr>
          <a:xfrm>
            <a:off x="685800" y="685800"/>
            <a:ext cx="7772400" cy="2127250"/>
          </a:xfrm>
        </p:spPr>
        <p:txBody>
          <a:bodyPr/>
          <a:lstStyle>
            <a:lvl1pPr algn="ctr">
              <a:defRPr sz="5800"/>
            </a:lvl1pPr>
          </a:lstStyle>
          <a:p>
            <a:r>
              <a:rPr lang="ru-RU"/>
              <a:t>Образец заголовка</a:t>
            </a:r>
          </a:p>
        </p:txBody>
      </p:sp>
      <p:sp>
        <p:nvSpPr>
          <p:cNvPr id="245763"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ru-RU"/>
              <a:t>Образец подзаголовка</a:t>
            </a:r>
          </a:p>
        </p:txBody>
      </p:sp>
      <p:sp>
        <p:nvSpPr>
          <p:cNvPr id="8" name="Rectangle 4"/>
          <p:cNvSpPr>
            <a:spLocks noGrp="1" noChangeArrowheads="1"/>
          </p:cNvSpPr>
          <p:nvPr>
            <p:ph type="dt" sz="half" idx="10"/>
          </p:nvPr>
        </p:nvSpPr>
        <p:spPr/>
        <p:txBody>
          <a:bodyPr/>
          <a:lstStyle>
            <a:lvl1pPr>
              <a:defRPr/>
            </a:lvl1pPr>
          </a:lstStyle>
          <a:p>
            <a:pPr>
              <a:defRPr/>
            </a:pPr>
            <a:endParaRPr lang="ru-RU"/>
          </a:p>
        </p:txBody>
      </p:sp>
      <p:sp>
        <p:nvSpPr>
          <p:cNvPr id="9" name="Rectangle 5"/>
          <p:cNvSpPr>
            <a:spLocks noGrp="1" noChangeArrowheads="1"/>
          </p:cNvSpPr>
          <p:nvPr>
            <p:ph type="ftr" sz="quarter" idx="11"/>
          </p:nvPr>
        </p:nvSpPr>
        <p:spPr/>
        <p:txBody>
          <a:bodyPr/>
          <a:lstStyle>
            <a:lvl1pPr>
              <a:defRPr/>
            </a:lvl1pPr>
          </a:lstStyle>
          <a:p>
            <a:pPr>
              <a:defRPr/>
            </a:pPr>
            <a:endParaRPr lang="ru-RU"/>
          </a:p>
        </p:txBody>
      </p:sp>
      <p:sp>
        <p:nvSpPr>
          <p:cNvPr id="10" name="Rectangle 6"/>
          <p:cNvSpPr>
            <a:spLocks noGrp="1" noChangeArrowheads="1"/>
          </p:cNvSpPr>
          <p:nvPr>
            <p:ph type="sldNum" sz="quarter" idx="12"/>
          </p:nvPr>
        </p:nvSpPr>
        <p:spPr/>
        <p:txBody>
          <a:bodyPr/>
          <a:lstStyle>
            <a:lvl1pPr>
              <a:defRPr/>
            </a:lvl1pPr>
          </a:lstStyle>
          <a:p>
            <a:pPr>
              <a:defRPr/>
            </a:pPr>
            <a:fld id="{B2B0E307-7C94-4F33-9735-A2DC6C6B5E6B}" type="slidenum">
              <a:rPr lang="ru-RU"/>
              <a:pPr>
                <a:defRPr/>
              </a:pPr>
              <a:t>‹#›</a:t>
            </a:fld>
            <a:endParaRPr lang="ru-RU"/>
          </a:p>
        </p:txBody>
      </p:sp>
    </p:spTree>
  </p:cSld>
  <p:clrMapOvr>
    <a:masterClrMapping/>
  </p:clrMapOvr>
  <p:transition spd="med" advTm="5000">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BB40B39A-AF43-4B7A-ADF3-39B4F6B77CD9}" type="slidenum">
              <a:rPr lang="ru-RU"/>
              <a:pPr>
                <a:defRPr/>
              </a:pPr>
              <a:t>‹#›</a:t>
            </a:fld>
            <a:endParaRPr lang="ru-RU"/>
          </a:p>
        </p:txBody>
      </p:sp>
    </p:spTree>
  </p:cSld>
  <p:clrMapOvr>
    <a:masterClrMapping/>
  </p:clrMapOvr>
  <p:transition spd="med" advTm="5000">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7813"/>
            <a:ext cx="2057400" cy="585311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7813"/>
            <a:ext cx="6019800" cy="585311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05CA6C2F-79B3-476F-BA4B-28BD4AFB5CD6}" type="slidenum">
              <a:rPr lang="ru-RU"/>
              <a:pPr>
                <a:defRPr/>
              </a:pPr>
              <a:t>‹#›</a:t>
            </a:fld>
            <a:endParaRPr lang="ru-RU"/>
          </a:p>
        </p:txBody>
      </p:sp>
    </p:spTree>
  </p:cSld>
  <p:clrMapOvr>
    <a:masterClrMapping/>
  </p:clrMapOvr>
  <p:transition spd="med" advTm="5000">
    <p:randomBa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reserve="1">
  <p:cSld name="Заголовок, объект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39825"/>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648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00BC9298-069A-4986-AEA4-3F6D80A3747E}" type="slidenum">
              <a:rPr lang="ru-RU"/>
              <a:pPr>
                <a:defRPr/>
              </a:pPr>
              <a:t>‹#›</a:t>
            </a:fld>
            <a:endParaRPr lang="ru-RU"/>
          </a:p>
        </p:txBody>
      </p:sp>
    </p:spTree>
  </p:cSld>
  <p:clrMapOvr>
    <a:masterClrMapping/>
  </p:clrMapOvr>
  <p:transition spd="med" advTm="5000">
    <p:randomBar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39825"/>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91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41763"/>
            <a:ext cx="40386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232E6797-D8BB-43E0-B795-35942CF44FC3}" type="slidenum">
              <a:rPr lang="ru-RU"/>
              <a:pPr>
                <a:defRPr/>
              </a:pPr>
              <a:t>‹#›</a:t>
            </a:fld>
            <a:endParaRPr lang="ru-RU"/>
          </a:p>
        </p:txBody>
      </p:sp>
    </p:spTree>
  </p:cSld>
  <p:clrMapOvr>
    <a:masterClrMapping/>
  </p:clrMapOvr>
  <p:transition spd="med" advTm="5000">
    <p:randomBar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Tx" preserve="1">
  <p:cSld name="Заголовок, два объект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39825"/>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457200" y="1600200"/>
            <a:ext cx="4038600" cy="21891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57200" y="3941763"/>
            <a:ext cx="40386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half" idx="3"/>
          </p:nvPr>
        </p:nvSpPr>
        <p:spPr>
          <a:xfrm>
            <a:off x="4648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BAE46462-6A14-4DAA-8C66-9578C5D5AE41}" type="slidenum">
              <a:rPr lang="ru-RU"/>
              <a:pPr>
                <a:defRPr/>
              </a:pPr>
              <a:t>‹#›</a:t>
            </a:fld>
            <a:endParaRPr lang="ru-RU"/>
          </a:p>
        </p:txBody>
      </p:sp>
    </p:spTree>
  </p:cSld>
  <p:clrMapOvr>
    <a:masterClrMapping/>
  </p:clrMapOvr>
  <p:transition spd="med" advTm="5000">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F364A9D1-5992-41CD-8994-7FCD46FE59EC}" type="slidenum">
              <a:rPr lang="ru-RU"/>
              <a:pPr>
                <a:defRPr/>
              </a:pPr>
              <a:t>‹#›</a:t>
            </a:fld>
            <a:endParaRPr lang="ru-RU"/>
          </a:p>
        </p:txBody>
      </p:sp>
    </p:spTree>
  </p:cSld>
  <p:clrMapOvr>
    <a:masterClrMapping/>
  </p:clrMapOvr>
  <p:transition spd="med" advTm="5000">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FC4AA586-A7B4-4F95-A303-48A86DD7B06E}" type="slidenum">
              <a:rPr lang="ru-RU"/>
              <a:pPr>
                <a:defRPr/>
              </a:pPr>
              <a:t>‹#›</a:t>
            </a:fld>
            <a:endParaRPr lang="ru-RU"/>
          </a:p>
        </p:txBody>
      </p:sp>
    </p:spTree>
  </p:cSld>
  <p:clrMapOvr>
    <a:masterClrMapping/>
  </p:clrMapOvr>
  <p:transition spd="med" advTm="5000">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6C0E054E-F3F5-4B7D-936E-F3CEE503BC23}" type="slidenum">
              <a:rPr lang="ru-RU"/>
              <a:pPr>
                <a:defRPr/>
              </a:pPr>
              <a:t>‹#›</a:t>
            </a:fld>
            <a:endParaRPr lang="ru-RU"/>
          </a:p>
        </p:txBody>
      </p:sp>
    </p:spTree>
  </p:cSld>
  <p:clrMapOvr>
    <a:masterClrMapping/>
  </p:clrMapOvr>
  <p:transition spd="med" advTm="5000">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4CD96DC7-25E4-4042-B189-85A0FC0F92FF}" type="slidenum">
              <a:rPr lang="ru-RU"/>
              <a:pPr>
                <a:defRPr/>
              </a:pPr>
              <a:t>‹#›</a:t>
            </a:fld>
            <a:endParaRPr lang="ru-RU"/>
          </a:p>
        </p:txBody>
      </p:sp>
    </p:spTree>
  </p:cSld>
  <p:clrMapOvr>
    <a:masterClrMapping/>
  </p:clrMapOvr>
  <p:transition spd="med" advTm="5000">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43EBBE23-187C-4889-B2E7-F31183964482}" type="slidenum">
              <a:rPr lang="ru-RU"/>
              <a:pPr>
                <a:defRPr/>
              </a:pPr>
              <a:t>‹#›</a:t>
            </a:fld>
            <a:endParaRPr lang="ru-RU"/>
          </a:p>
        </p:txBody>
      </p:sp>
    </p:spTree>
  </p:cSld>
  <p:clrMapOvr>
    <a:masterClrMapping/>
  </p:clrMapOvr>
  <p:transition spd="med" advTm="5000">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74FED690-4991-4914-9ECA-8F8F348298E7}" type="slidenum">
              <a:rPr lang="ru-RU"/>
              <a:pPr>
                <a:defRPr/>
              </a:pPr>
              <a:t>‹#›</a:t>
            </a:fld>
            <a:endParaRPr lang="ru-RU"/>
          </a:p>
        </p:txBody>
      </p:sp>
    </p:spTree>
  </p:cSld>
  <p:clrMapOvr>
    <a:masterClrMapping/>
  </p:clrMapOvr>
  <p:transition spd="med" advTm="5000">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EC2BBE58-9604-4A7D-8960-65FCCD86A855}" type="slidenum">
              <a:rPr lang="ru-RU"/>
              <a:pPr>
                <a:defRPr/>
              </a:pPr>
              <a:t>‹#›</a:t>
            </a:fld>
            <a:endParaRPr lang="ru-RU"/>
          </a:p>
        </p:txBody>
      </p:sp>
    </p:spTree>
  </p:cSld>
  <p:clrMapOvr>
    <a:masterClrMapping/>
  </p:clrMapOvr>
  <p:transition spd="med" advTm="5000">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03163A83-074A-4376-A704-00BCB0BB8C8F}" type="slidenum">
              <a:rPr lang="ru-RU"/>
              <a:pPr>
                <a:defRPr/>
              </a:pPr>
              <a:t>‹#›</a:t>
            </a:fld>
            <a:endParaRPr lang="ru-RU"/>
          </a:p>
        </p:txBody>
      </p:sp>
    </p:spTree>
  </p:cSld>
  <p:clrMapOvr>
    <a:masterClrMapping/>
  </p:clrMapOvr>
  <p:transition spd="med" advTm="5000">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244740"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0">
                <a:latin typeface="+mn-lt"/>
              </a:defRPr>
            </a:lvl1pPr>
          </a:lstStyle>
          <a:p>
            <a:pPr>
              <a:defRPr/>
            </a:pPr>
            <a:endParaRPr lang="ru-RU"/>
          </a:p>
        </p:txBody>
      </p:sp>
      <p:sp>
        <p:nvSpPr>
          <p:cNvPr id="244741"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0">
                <a:latin typeface="+mn-lt"/>
              </a:defRPr>
            </a:lvl1pPr>
          </a:lstStyle>
          <a:p>
            <a:pPr>
              <a:defRPr/>
            </a:pPr>
            <a:endParaRPr lang="ru-RU"/>
          </a:p>
        </p:txBody>
      </p:sp>
      <p:sp>
        <p:nvSpPr>
          <p:cNvPr id="244742"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0">
                <a:latin typeface="+mn-lt"/>
              </a:defRPr>
            </a:lvl1pPr>
          </a:lstStyle>
          <a:p>
            <a:pPr>
              <a:defRPr/>
            </a:pPr>
            <a:fld id="{04B9C22F-1A76-4B9A-B3A0-3F8C5E75090C}" type="slidenum">
              <a:rPr lang="ru-RU"/>
              <a:pPr>
                <a:defRPr/>
              </a:pPr>
              <a:t>‹#›</a:t>
            </a:fld>
            <a:endParaRPr lang="ru-RU"/>
          </a:p>
        </p:txBody>
      </p:sp>
      <p:sp>
        <p:nvSpPr>
          <p:cNvPr id="244743" name="Rectangle 7"/>
          <p:cNvSpPr>
            <a:spLocks noChangeArrowheads="1"/>
          </p:cNvSpPr>
          <p:nvPr/>
        </p:nvSpPr>
        <p:spPr bwMode="auto">
          <a:xfrm>
            <a:off x="0" y="0"/>
            <a:ext cx="228600" cy="2286000"/>
          </a:xfrm>
          <a:prstGeom prst="rect">
            <a:avLst/>
          </a:prstGeom>
          <a:solidFill>
            <a:schemeClr val="bg2"/>
          </a:solidFill>
          <a:ln w="9525">
            <a:noFill/>
            <a:miter lim="800000"/>
            <a:headEnd/>
            <a:tailEnd/>
          </a:ln>
          <a:effectLst/>
        </p:spPr>
        <p:txBody>
          <a:bodyPr wrap="none" anchor="ctr"/>
          <a:lstStyle/>
          <a:p>
            <a:pPr algn="ctr">
              <a:defRPr/>
            </a:pPr>
            <a:endParaRPr lang="ru-RU" b="0">
              <a:latin typeface="Times New Roman" pitchFamily="18" charset="0"/>
            </a:endParaRPr>
          </a:p>
        </p:txBody>
      </p:sp>
      <p:sp>
        <p:nvSpPr>
          <p:cNvPr id="244744" name="Line 8"/>
          <p:cNvSpPr>
            <a:spLocks noChangeShapeType="1"/>
          </p:cNvSpPr>
          <p:nvPr/>
        </p:nvSpPr>
        <p:spPr bwMode="auto">
          <a:xfrm>
            <a:off x="457200" y="1447800"/>
            <a:ext cx="8077200" cy="0"/>
          </a:xfrm>
          <a:prstGeom prst="line">
            <a:avLst/>
          </a:prstGeom>
          <a:noFill/>
          <a:ln w="19050">
            <a:solidFill>
              <a:schemeClr val="tx2"/>
            </a:solidFill>
            <a:round/>
            <a:headEnd/>
            <a:tailEnd/>
          </a:ln>
          <a:effectLst/>
        </p:spPr>
        <p:txBody>
          <a:bodyPr/>
          <a:lstStyle/>
          <a:p>
            <a:pPr>
              <a:defRPr/>
            </a:pPr>
            <a:endParaRPr lang="ru-RU"/>
          </a:p>
        </p:txBody>
      </p:sp>
      <p:sp>
        <p:nvSpPr>
          <p:cNvPr id="244745" name="Rectangle 9"/>
          <p:cNvSpPr>
            <a:spLocks noChangeArrowheads="1"/>
          </p:cNvSpPr>
          <p:nvPr/>
        </p:nvSpPr>
        <p:spPr bwMode="auto">
          <a:xfrm>
            <a:off x="0" y="2286000"/>
            <a:ext cx="228600" cy="2286000"/>
          </a:xfrm>
          <a:prstGeom prst="rect">
            <a:avLst/>
          </a:prstGeom>
          <a:solidFill>
            <a:schemeClr val="accent2"/>
          </a:solidFill>
          <a:ln w="9525">
            <a:noFill/>
            <a:miter lim="800000"/>
            <a:headEnd/>
            <a:tailEnd/>
          </a:ln>
          <a:effectLst/>
        </p:spPr>
        <p:txBody>
          <a:bodyPr wrap="none" anchor="ctr"/>
          <a:lstStyle/>
          <a:p>
            <a:pPr algn="ctr">
              <a:defRPr/>
            </a:pPr>
            <a:endParaRPr lang="ru-RU" b="0">
              <a:latin typeface="Times New Roman" pitchFamily="18" charset="0"/>
            </a:endParaRPr>
          </a:p>
        </p:txBody>
      </p:sp>
      <p:sp>
        <p:nvSpPr>
          <p:cNvPr id="244746" name="Rectangle 10"/>
          <p:cNvSpPr>
            <a:spLocks noChangeArrowheads="1"/>
          </p:cNvSpPr>
          <p:nvPr/>
        </p:nvSpPr>
        <p:spPr bwMode="auto">
          <a:xfrm>
            <a:off x="0" y="4572000"/>
            <a:ext cx="228600" cy="2286000"/>
          </a:xfrm>
          <a:prstGeom prst="rect">
            <a:avLst/>
          </a:prstGeom>
          <a:solidFill>
            <a:schemeClr val="tx2"/>
          </a:solidFill>
          <a:ln w="9525">
            <a:noFill/>
            <a:miter lim="800000"/>
            <a:headEnd/>
            <a:tailEnd/>
          </a:ln>
          <a:effectLst/>
        </p:spPr>
        <p:txBody>
          <a:bodyPr wrap="none" anchor="ctr"/>
          <a:lstStyle/>
          <a:p>
            <a:pPr algn="ctr">
              <a:defRPr/>
            </a:pPr>
            <a:endParaRPr lang="ru-RU" b="0">
              <a:latin typeface="Times New Roman" pitchFamily="18" charset="0"/>
            </a:endParaRPr>
          </a:p>
        </p:txBody>
      </p:sp>
    </p:spTree>
  </p:cSld>
  <p:clrMap bg1="dk2" tx1="lt1" bg2="dk1" tx2="lt2" accent1="accent1" accent2="accent2" accent3="accent3" accent4="accent4" accent5="accent5" accent6="accent6" hlink="hlink" folHlink="folHlink"/>
  <p:sldLayoutIdLst>
    <p:sldLayoutId id="2147483966" r:id="rId1"/>
    <p:sldLayoutId id="2147483965" r:id="rId2"/>
    <p:sldLayoutId id="2147483964" r:id="rId3"/>
    <p:sldLayoutId id="2147483963" r:id="rId4"/>
    <p:sldLayoutId id="2147483962" r:id="rId5"/>
    <p:sldLayoutId id="2147483961" r:id="rId6"/>
    <p:sldLayoutId id="2147483960" r:id="rId7"/>
    <p:sldLayoutId id="2147483959" r:id="rId8"/>
    <p:sldLayoutId id="2147483958" r:id="rId9"/>
    <p:sldLayoutId id="2147483957" r:id="rId10"/>
    <p:sldLayoutId id="2147483956" r:id="rId11"/>
    <p:sldLayoutId id="2147483955" r:id="rId12"/>
    <p:sldLayoutId id="2147483954" r:id="rId13"/>
    <p:sldLayoutId id="2147483953" r:id="rId14"/>
  </p:sldLayoutIdLst>
  <p:transition spd="med" advTm="5000">
    <p:randomBar dir="vert"/>
  </p:transition>
  <p:timing>
    <p:tnLst>
      <p:par>
        <p:cTn id="1" dur="indefinite" restart="never" nodeType="tmRoot"/>
      </p:par>
    </p:tnLst>
  </p:timing>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Garamond" pitchFamily="18" charset="0"/>
        </a:defRPr>
      </a:lvl2pPr>
      <a:lvl3pPr algn="l" rtl="0" eaLnBrk="0" fontAlgn="base" hangingPunct="0">
        <a:spcBef>
          <a:spcPct val="0"/>
        </a:spcBef>
        <a:spcAft>
          <a:spcPct val="0"/>
        </a:spcAft>
        <a:defRPr sz="4400">
          <a:solidFill>
            <a:schemeClr val="tx2"/>
          </a:solidFill>
          <a:latin typeface="Garamond" pitchFamily="18" charset="0"/>
        </a:defRPr>
      </a:lvl3pPr>
      <a:lvl4pPr algn="l" rtl="0" eaLnBrk="0" fontAlgn="base" hangingPunct="0">
        <a:spcBef>
          <a:spcPct val="0"/>
        </a:spcBef>
        <a:spcAft>
          <a:spcPct val="0"/>
        </a:spcAft>
        <a:defRPr sz="4400">
          <a:solidFill>
            <a:schemeClr val="tx2"/>
          </a:solidFill>
          <a:latin typeface="Garamond" pitchFamily="18" charset="0"/>
        </a:defRPr>
      </a:lvl4pPr>
      <a:lvl5pPr algn="l" rtl="0" eaLnBrk="0" fontAlgn="base" hangingPunct="0">
        <a:spcBef>
          <a:spcPct val="0"/>
        </a:spcBef>
        <a:spcAft>
          <a:spcPct val="0"/>
        </a:spcAft>
        <a:defRPr sz="4400">
          <a:solidFill>
            <a:schemeClr val="tx2"/>
          </a:solidFill>
          <a:latin typeface="Garamond" pitchFamily="18" charset="0"/>
        </a:defRPr>
      </a:lvl5pPr>
      <a:lvl6pPr marL="457200" algn="l" rtl="0" fontAlgn="base">
        <a:spcBef>
          <a:spcPct val="0"/>
        </a:spcBef>
        <a:spcAft>
          <a:spcPct val="0"/>
        </a:spcAft>
        <a:defRPr sz="4400">
          <a:solidFill>
            <a:schemeClr val="tx2"/>
          </a:solidFill>
          <a:latin typeface="Garamond" pitchFamily="18" charset="0"/>
        </a:defRPr>
      </a:lvl6pPr>
      <a:lvl7pPr marL="914400" algn="l" rtl="0" fontAlgn="base">
        <a:spcBef>
          <a:spcPct val="0"/>
        </a:spcBef>
        <a:spcAft>
          <a:spcPct val="0"/>
        </a:spcAft>
        <a:defRPr sz="4400">
          <a:solidFill>
            <a:schemeClr val="tx2"/>
          </a:solidFill>
          <a:latin typeface="Garamond" pitchFamily="18" charset="0"/>
        </a:defRPr>
      </a:lvl7pPr>
      <a:lvl8pPr marL="1371600" algn="l" rtl="0" fontAlgn="base">
        <a:spcBef>
          <a:spcPct val="0"/>
        </a:spcBef>
        <a:spcAft>
          <a:spcPct val="0"/>
        </a:spcAft>
        <a:defRPr sz="4400">
          <a:solidFill>
            <a:schemeClr val="tx2"/>
          </a:solidFill>
          <a:latin typeface="Garamond" pitchFamily="18" charset="0"/>
        </a:defRPr>
      </a:lvl8pPr>
      <a:lvl9pPr marL="1828800" algn="l" rtl="0" fontAlgn="base">
        <a:spcBef>
          <a:spcPct val="0"/>
        </a:spcBef>
        <a:spcAft>
          <a:spcPct val="0"/>
        </a:spcAft>
        <a:defRPr sz="44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p"/>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accent1"/>
        </a:buClr>
        <a:buSzPct val="65000"/>
        <a:buFont typeface="Wingdings" pitchFamily="2" charset="2"/>
        <a:buChar char="p"/>
        <a:defRPr sz="2000">
          <a:solidFill>
            <a:schemeClr val="tx1"/>
          </a:solidFill>
          <a:latin typeface="+mn-lt"/>
        </a:defRPr>
      </a:lvl3pPr>
      <a:lvl4pPr marL="16002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tx2"/>
        </a:buClr>
        <a:buSzPct val="80000"/>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4.xml"/><Relationship Id="rId5" Type="http://schemas.openxmlformats.org/officeDocument/2006/relationships/image" Target="../media/image27.jpe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5.xml"/><Relationship Id="rId1" Type="http://schemas.openxmlformats.org/officeDocument/2006/relationships/slideLayout" Target="../slideLayouts/slideLayout14.xml"/><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audio" Target="file:///C:\Documents%20and%20Settings\&#1045;&#1083;&#1077;&#1085;&#1072;\&#1056;&#1072;&#1073;&#1086;&#1095;&#1080;&#1081;%20&#1089;&#1090;&#1086;&#1083;\09%20Bag%20Of%20Spuds.wav" TargetMode="External"/><Relationship Id="rId5" Type="http://schemas.openxmlformats.org/officeDocument/2006/relationships/image" Target="../media/image31.png"/><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11.jpe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714348" y="3500438"/>
            <a:ext cx="6400800" cy="2209800"/>
          </a:xfrm>
        </p:spPr>
        <p:txBody>
          <a:bodyPr/>
          <a:lstStyle/>
          <a:p>
            <a:pPr eaLnBrk="1" hangingPunct="1"/>
            <a:endParaRPr lang="en-US" sz="2800" i="1" dirty="0" smtClean="0"/>
          </a:p>
          <a:p>
            <a:pPr eaLnBrk="1" hangingPunct="1"/>
            <a:r>
              <a:rPr lang="en-US" sz="2800" i="1" dirty="0" smtClean="0">
                <a:solidFill>
                  <a:srgbClr val="FF0000"/>
                </a:solidFill>
              </a:rPr>
              <a:t>cities of the world</a:t>
            </a:r>
          </a:p>
          <a:p>
            <a:pPr eaLnBrk="1" hangingPunct="1"/>
            <a:endParaRPr lang="en-US" sz="2800" i="1" dirty="0" smtClean="0">
              <a:solidFill>
                <a:srgbClr val="FF0000"/>
              </a:solidFill>
            </a:endParaRPr>
          </a:p>
          <a:p>
            <a:pPr eaLnBrk="1" hangingPunct="1"/>
            <a:r>
              <a:rPr lang="ru-RU" sz="2800" b="1" dirty="0" smtClean="0"/>
              <a:t>Дублин. Ирландия</a:t>
            </a:r>
          </a:p>
          <a:p>
            <a:pPr eaLnBrk="1" hangingPunct="1"/>
            <a:endParaRPr lang="en-US" sz="2800" i="1" dirty="0" smtClean="0">
              <a:solidFill>
                <a:srgbClr val="FF0000"/>
              </a:solidFill>
            </a:endParaRPr>
          </a:p>
          <a:p>
            <a:pPr eaLnBrk="1" hangingPunct="1"/>
            <a:endParaRPr lang="en-US" sz="2800" i="1" dirty="0" smtClean="0"/>
          </a:p>
          <a:p>
            <a:pPr eaLnBrk="1" hangingPunct="1"/>
            <a:endParaRPr lang="ru-RU" dirty="0" smtClean="0">
              <a:solidFill>
                <a:srgbClr val="FF0000"/>
              </a:solidFill>
            </a:endParaRPr>
          </a:p>
        </p:txBody>
      </p:sp>
      <p:pic>
        <p:nvPicPr>
          <p:cNvPr id="4099" name="Picture 14" descr="x_681aa161[1]"/>
          <p:cNvPicPr>
            <a:picLocks noChangeAspect="1" noChangeArrowheads="1"/>
          </p:cNvPicPr>
          <p:nvPr/>
        </p:nvPicPr>
        <p:blipFill>
          <a:blip r:embed="rId3" cstate="print"/>
          <a:srcRect/>
          <a:stretch>
            <a:fillRect/>
          </a:stretch>
        </p:blipFill>
        <p:spPr bwMode="auto">
          <a:xfrm>
            <a:off x="3500430" y="5643578"/>
            <a:ext cx="2087563" cy="1087437"/>
          </a:xfrm>
          <a:prstGeom prst="rect">
            <a:avLst/>
          </a:prstGeom>
          <a:noFill/>
          <a:ln w="9525">
            <a:noFill/>
            <a:miter lim="800000"/>
            <a:headEnd/>
            <a:tailEnd/>
          </a:ln>
        </p:spPr>
      </p:pic>
      <p:sp>
        <p:nvSpPr>
          <p:cNvPr id="2066" name="Rectangle 18"/>
          <p:cNvSpPr>
            <a:spLocks noGrp="1" noChangeArrowheads="1"/>
          </p:cNvSpPr>
          <p:nvPr>
            <p:ph type="ctrTitle"/>
          </p:nvPr>
        </p:nvSpPr>
        <p:spPr/>
        <p:txBody>
          <a:bodyPr/>
          <a:lstStyle/>
          <a:p>
            <a:pPr eaLnBrk="1" hangingPunct="1"/>
            <a:endParaRPr lang="ru-RU" smtClean="0"/>
          </a:p>
        </p:txBody>
      </p:sp>
      <p:pic>
        <p:nvPicPr>
          <p:cNvPr id="4101" name="Picture 19" descr="x_d7791c81[1]"/>
          <p:cNvPicPr>
            <a:picLocks noChangeAspect="1" noChangeArrowheads="1"/>
          </p:cNvPicPr>
          <p:nvPr/>
        </p:nvPicPr>
        <p:blipFill>
          <a:blip r:embed="rId4" cstate="print"/>
          <a:srcRect/>
          <a:stretch>
            <a:fillRect/>
          </a:stretch>
        </p:blipFill>
        <p:spPr bwMode="auto">
          <a:xfrm>
            <a:off x="142844" y="142852"/>
            <a:ext cx="8785225" cy="3822700"/>
          </a:xfrm>
          <a:prstGeom prst="rect">
            <a:avLst/>
          </a:prstGeom>
          <a:noFill/>
          <a:ln w="9525">
            <a:noFill/>
            <a:miter lim="800000"/>
            <a:headEnd/>
            <a:tailEnd/>
          </a:ln>
        </p:spPr>
      </p:pic>
      <p:pic>
        <p:nvPicPr>
          <p:cNvPr id="8" name="Picture 4" descr="homework3"/>
          <p:cNvPicPr>
            <a:picLocks noChangeAspect="1" noChangeArrowheads="1"/>
          </p:cNvPicPr>
          <p:nvPr/>
        </p:nvPicPr>
        <p:blipFill>
          <a:blip r:embed="rId5" cstate="print"/>
          <a:srcRect/>
          <a:stretch>
            <a:fillRect/>
          </a:stretch>
        </p:blipFill>
        <p:spPr bwMode="auto">
          <a:xfrm>
            <a:off x="6357950" y="4143380"/>
            <a:ext cx="2486026" cy="2112963"/>
          </a:xfrm>
          <a:prstGeom prst="rect">
            <a:avLst/>
          </a:prstGeom>
          <a:noFill/>
          <a:ln w="9525">
            <a:noFill/>
            <a:miter lim="800000"/>
            <a:headEnd/>
            <a:tailEnd/>
          </a:ln>
        </p:spPr>
      </p:pic>
      <p:sp>
        <p:nvSpPr>
          <p:cNvPr id="9" name="Прямоугольник 8"/>
          <p:cNvSpPr/>
          <p:nvPr/>
        </p:nvSpPr>
        <p:spPr>
          <a:xfrm>
            <a:off x="6429388" y="6286520"/>
            <a:ext cx="2375971" cy="461665"/>
          </a:xfrm>
          <a:prstGeom prst="rect">
            <a:avLst/>
          </a:prstGeom>
        </p:spPr>
        <p:txBody>
          <a:bodyPr wrap="none">
            <a:spAutoFit/>
          </a:bodyPr>
          <a:lstStyle/>
          <a:p>
            <a:pPr eaLnBrk="1" hangingPunct="1"/>
            <a:r>
              <a:rPr lang="en-US" dirty="0" smtClean="0">
                <a:solidFill>
                  <a:srgbClr val="FF0000"/>
                </a:solidFill>
              </a:rPr>
              <a:t>Prezentacii.com</a:t>
            </a:r>
            <a:endParaRPr lang="ru-RU" dirty="0" smtClean="0">
              <a:solidFill>
                <a:srgbClr val="FF0000"/>
              </a:solidFill>
            </a:endParaRPr>
          </a:p>
        </p:txBody>
      </p:sp>
    </p:spTree>
  </p:cSld>
  <p:clrMapOvr>
    <a:masterClrMapping/>
  </p:clrMapOvr>
  <p:transition spd="med" advClick="0" advTm="5000">
    <p:randomBar dir="vert"/>
    <p:sndAc>
      <p:end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nodePh="1">
                                  <p:stCondLst>
                                    <p:cond delay="0"/>
                                  </p:stCondLst>
                                  <p:endCondLst>
                                    <p:cond evt="begin" delay="0">
                                      <p:tn val="5"/>
                                    </p:cond>
                                  </p:endCondLst>
                                  <p:iterate type="lt">
                                    <p:tmPct val="10000"/>
                                  </p:iterate>
                                  <p:childTnLst>
                                    <p:set>
                                      <p:cBhvr>
                                        <p:cTn id="6" dur="1" fill="hold">
                                          <p:stCondLst>
                                            <p:cond delay="0"/>
                                          </p:stCondLst>
                                        </p:cTn>
                                        <p:tgtEl>
                                          <p:spTgt spid="2066"/>
                                        </p:tgtEl>
                                        <p:attrNameLst>
                                          <p:attrName>style.visibility</p:attrName>
                                        </p:attrNameLst>
                                      </p:cBhvr>
                                      <p:to>
                                        <p:strVal val="visible"/>
                                      </p:to>
                                    </p:set>
                                    <p:anim calcmode="lin" valueType="num">
                                      <p:cBhvr additive="base">
                                        <p:cTn id="7" dur="500" fill="hold">
                                          <p:stCondLst>
                                            <p:cond delay="0"/>
                                          </p:stCondLst>
                                        </p:cTn>
                                        <p:tgtEl>
                                          <p:spTgt spid="2066"/>
                                        </p:tgtEl>
                                        <p:attrNameLst>
                                          <p:attrName>ppt_x</p:attrName>
                                        </p:attrNameLst>
                                      </p:cBhvr>
                                      <p:tavLst>
                                        <p:tav tm="0">
                                          <p:val>
                                            <p:strVal val="0-#ppt_w/2"/>
                                          </p:val>
                                        </p:tav>
                                        <p:tav tm="100000">
                                          <p:val>
                                            <p:strVal val="#ppt_x"/>
                                          </p:val>
                                        </p:tav>
                                      </p:tavLst>
                                    </p:anim>
                                    <p:anim calcmode="lin" valueType="num">
                                      <p:cBhvr additive="base">
                                        <p:cTn id="8" dur="500" fill="hold">
                                          <p:stCondLst>
                                            <p:cond delay="0"/>
                                          </p:stCondLst>
                                        </p:cTn>
                                        <p:tgtEl>
                                          <p:spTgt spid="206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0" presetClass="entr" presetSubtype="0" fill="hold" grpId="0" nodeType="afterEffect">
                                  <p:stCondLst>
                                    <p:cond delay="0"/>
                                  </p:stCondLst>
                                  <p:iterate type="lt">
                                    <p:tmPct val="10000"/>
                                  </p:iterate>
                                  <p:childTnLst>
                                    <p:set>
                                      <p:cBhvr>
                                        <p:cTn id="11" dur="1" fill="hold">
                                          <p:stCondLst>
                                            <p:cond delay="0"/>
                                          </p:stCondLst>
                                        </p:cTn>
                                        <p:tgtEl>
                                          <p:spTgt spid="2051">
                                            <p:txEl>
                                              <p:pRg st="1" end="1"/>
                                            </p:txEl>
                                          </p:spTgt>
                                        </p:tgtEl>
                                        <p:attrNameLst>
                                          <p:attrName>style.visibility</p:attrName>
                                        </p:attrNameLst>
                                      </p:cBhvr>
                                      <p:to>
                                        <p:strVal val="visible"/>
                                      </p:to>
                                    </p:set>
                                    <p:animEffect transition="in" filter="fade">
                                      <p:cBhvr>
                                        <p:cTn id="12" dur="2000"/>
                                        <p:tgtEl>
                                          <p:spTgt spid="2051">
                                            <p:txEl>
                                              <p:pRg st="1" end="1"/>
                                            </p:txEl>
                                          </p:spTgt>
                                        </p:tgtEl>
                                      </p:cBhvr>
                                    </p:animEffect>
                                    <p:anim calcmode="lin" valueType="num">
                                      <p:cBhvr>
                                        <p:cTn id="13" dur="2000" fill="hold"/>
                                        <p:tgtEl>
                                          <p:spTgt spid="2051">
                                            <p:txEl>
                                              <p:pRg st="1" end="1"/>
                                            </p:txEl>
                                          </p:spTgt>
                                        </p:tgtEl>
                                        <p:attrNameLst>
                                          <p:attrName>ppt_x</p:attrName>
                                        </p:attrNameLst>
                                      </p:cBhvr>
                                      <p:tavLst>
                                        <p:tav tm="0">
                                          <p:val>
                                            <p:strVal val="#ppt_x-.1"/>
                                          </p:val>
                                        </p:tav>
                                        <p:tav tm="100000">
                                          <p:val>
                                            <p:strVal val="#ppt_x"/>
                                          </p:val>
                                        </p:tav>
                                      </p:tavLst>
                                    </p:anim>
                                    <p:anim calcmode="lin" valueType="num">
                                      <p:cBhvr>
                                        <p:cTn id="14" dur="2000" fill="hold"/>
                                        <p:tgtEl>
                                          <p:spTgt spid="205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0" presetClass="entr" presetSubtype="0" fill="hold" grpId="0" nodeType="clickEffect">
                                  <p:stCondLst>
                                    <p:cond delay="0"/>
                                  </p:stCondLst>
                                  <p:iterate type="lt">
                                    <p:tmPct val="10000"/>
                                  </p:iterate>
                                  <p:childTnLst>
                                    <p:set>
                                      <p:cBhvr>
                                        <p:cTn id="18" dur="1" fill="hold">
                                          <p:stCondLst>
                                            <p:cond delay="0"/>
                                          </p:stCondLst>
                                        </p:cTn>
                                        <p:tgtEl>
                                          <p:spTgt spid="2051">
                                            <p:txEl>
                                              <p:pRg st="3" end="3"/>
                                            </p:txEl>
                                          </p:spTgt>
                                        </p:tgtEl>
                                        <p:attrNameLst>
                                          <p:attrName>style.visibility</p:attrName>
                                        </p:attrNameLst>
                                      </p:cBhvr>
                                      <p:to>
                                        <p:strVal val="visible"/>
                                      </p:to>
                                    </p:set>
                                    <p:animEffect transition="in" filter="fade">
                                      <p:cBhvr>
                                        <p:cTn id="19" dur="2000"/>
                                        <p:tgtEl>
                                          <p:spTgt spid="2051">
                                            <p:txEl>
                                              <p:pRg st="3" end="3"/>
                                            </p:txEl>
                                          </p:spTgt>
                                        </p:tgtEl>
                                      </p:cBhvr>
                                    </p:animEffect>
                                    <p:anim calcmode="lin" valueType="num">
                                      <p:cBhvr>
                                        <p:cTn id="20" dur="2000" fill="hold"/>
                                        <p:tgtEl>
                                          <p:spTgt spid="2051">
                                            <p:txEl>
                                              <p:pRg st="3" end="3"/>
                                            </p:txEl>
                                          </p:spTgt>
                                        </p:tgtEl>
                                        <p:attrNameLst>
                                          <p:attrName>ppt_x</p:attrName>
                                        </p:attrNameLst>
                                      </p:cBhvr>
                                      <p:tavLst>
                                        <p:tav tm="0">
                                          <p:val>
                                            <p:strVal val="#ppt_x-.1"/>
                                          </p:val>
                                        </p:tav>
                                        <p:tav tm="100000">
                                          <p:val>
                                            <p:strVal val="#ppt_x"/>
                                          </p:val>
                                        </p:tav>
                                      </p:tavLst>
                                    </p:anim>
                                    <p:anim calcmode="lin" valueType="num">
                                      <p:cBhvr>
                                        <p:cTn id="21" dur="2000" fill="hold"/>
                                        <p:tgtEl>
                                          <p:spTgt spid="2051">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206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body" idx="1"/>
          </p:nvPr>
        </p:nvSpPr>
        <p:spPr>
          <a:xfrm>
            <a:off x="4932363" y="1412875"/>
            <a:ext cx="4211637" cy="6407150"/>
          </a:xfrm>
        </p:spPr>
        <p:txBody>
          <a:bodyPr/>
          <a:lstStyle/>
          <a:p>
            <a:pPr eaLnBrk="1" hangingPunct="1">
              <a:buFont typeface="Wingdings" pitchFamily="2" charset="2"/>
              <a:buNone/>
            </a:pPr>
            <a:r>
              <a:rPr lang="en-US" sz="2400" smtClean="0">
                <a:solidFill>
                  <a:schemeClr val="tx2"/>
                </a:solidFill>
                <a:latin typeface="Informal Roman" pitchFamily="66" charset="0"/>
              </a:rPr>
              <a:t>O'Connell Street  is Dublin's main thoroughfare. One of Europe's widest streets, it measures 49m (160ft) in width at its southern end, 46m (150ft) at the north, and is 500m (1650ft) in length. Known as 'Sackville Street' until 1924, Dublin Corporation renamed it in honour of Daniel O'Connell, a nationalist leader of the early nineteenth century whose statue stands at the lower end of the street, facing O'Connell Bridge.</a:t>
            </a:r>
          </a:p>
          <a:p>
            <a:pPr eaLnBrk="1" hangingPunct="1"/>
            <a:endParaRPr lang="en-US" sz="2400" smtClean="0">
              <a:solidFill>
                <a:schemeClr val="tx2"/>
              </a:solidFill>
              <a:latin typeface="Informal Roman" pitchFamily="66" charset="0"/>
            </a:endParaRPr>
          </a:p>
          <a:p>
            <a:pPr eaLnBrk="1" hangingPunct="1"/>
            <a:endParaRPr lang="ru-RU" sz="2400" smtClean="0"/>
          </a:p>
        </p:txBody>
      </p:sp>
      <p:pic>
        <p:nvPicPr>
          <p:cNvPr id="15363" name="Picture 4" descr="DSC01187"/>
          <p:cNvPicPr>
            <a:picLocks noChangeAspect="1" noChangeArrowheads="1"/>
          </p:cNvPicPr>
          <p:nvPr/>
        </p:nvPicPr>
        <p:blipFill>
          <a:blip r:embed="rId3" cstate="print"/>
          <a:srcRect/>
          <a:stretch>
            <a:fillRect/>
          </a:stretch>
        </p:blipFill>
        <p:spPr bwMode="auto">
          <a:xfrm>
            <a:off x="323850" y="0"/>
            <a:ext cx="4679950" cy="6858000"/>
          </a:xfrm>
          <a:prstGeom prst="rect">
            <a:avLst/>
          </a:prstGeom>
          <a:noFill/>
          <a:ln w="9525">
            <a:noFill/>
            <a:miter lim="800000"/>
            <a:headEnd/>
            <a:tailEnd/>
          </a:ln>
        </p:spPr>
      </p:pic>
      <p:sp>
        <p:nvSpPr>
          <p:cNvPr id="15364" name="Text Box 5"/>
          <p:cNvSpPr txBox="1">
            <a:spLocks noChangeArrowheads="1"/>
          </p:cNvSpPr>
          <p:nvPr/>
        </p:nvSpPr>
        <p:spPr bwMode="auto">
          <a:xfrm>
            <a:off x="5364163" y="549275"/>
            <a:ext cx="3311525" cy="641350"/>
          </a:xfrm>
          <a:prstGeom prst="rect">
            <a:avLst/>
          </a:prstGeom>
          <a:noFill/>
          <a:ln w="9525">
            <a:noFill/>
            <a:miter lim="800000"/>
            <a:headEnd/>
            <a:tailEnd/>
          </a:ln>
        </p:spPr>
        <p:txBody>
          <a:bodyPr>
            <a:spAutoFit/>
          </a:bodyPr>
          <a:lstStyle/>
          <a:p>
            <a:pPr>
              <a:spcBef>
                <a:spcPct val="50000"/>
              </a:spcBef>
            </a:pPr>
            <a:r>
              <a:rPr lang="en-US" sz="3600" b="0">
                <a:solidFill>
                  <a:schemeClr val="tx2"/>
                </a:solidFill>
                <a:latin typeface="Informal Roman" pitchFamily="66" charset="0"/>
              </a:rPr>
              <a:t>O'Connell</a:t>
            </a:r>
            <a:endParaRPr lang="ru-RU" sz="3600" b="0">
              <a:solidFill>
                <a:schemeClr val="tx2"/>
              </a:solidFill>
              <a:latin typeface="Informal Roman" pitchFamily="66" charset="0"/>
            </a:endParaRPr>
          </a:p>
        </p:txBody>
      </p:sp>
    </p:spTree>
  </p:cSld>
  <p:clrMapOvr>
    <a:masterClrMapping/>
  </p:clrMapOvr>
  <p:transition spd="med" advTm="5000">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277813"/>
            <a:ext cx="8686800" cy="1139825"/>
          </a:xfrm>
        </p:spPr>
        <p:txBody>
          <a:bodyPr/>
          <a:lstStyle/>
          <a:p>
            <a:pPr eaLnBrk="1" hangingPunct="1"/>
            <a:r>
              <a:rPr lang="en-US" smtClean="0">
                <a:latin typeface="Informal Roman" pitchFamily="66" charset="0"/>
              </a:rPr>
              <a:t>                         </a:t>
            </a:r>
            <a:r>
              <a:rPr lang="ru-RU" smtClean="0">
                <a:latin typeface="Informal Roman" pitchFamily="66" charset="0"/>
              </a:rPr>
              <a:t>                Millenium Spire</a:t>
            </a:r>
            <a:r>
              <a:rPr lang="ru-RU" smtClean="0"/>
              <a:t> </a:t>
            </a:r>
          </a:p>
        </p:txBody>
      </p:sp>
      <p:sp>
        <p:nvSpPr>
          <p:cNvPr id="16387" name="Rectangle 3"/>
          <p:cNvSpPr>
            <a:spLocks noGrp="1" noChangeArrowheads="1"/>
          </p:cNvSpPr>
          <p:nvPr>
            <p:ph type="body" idx="1"/>
          </p:nvPr>
        </p:nvSpPr>
        <p:spPr>
          <a:xfrm>
            <a:off x="5508625" y="1557338"/>
            <a:ext cx="3419475" cy="5300662"/>
          </a:xfrm>
        </p:spPr>
        <p:txBody>
          <a:bodyPr/>
          <a:lstStyle/>
          <a:p>
            <a:pPr eaLnBrk="1" hangingPunct="1">
              <a:buFont typeface="Wingdings" pitchFamily="2" charset="2"/>
              <a:buNone/>
            </a:pPr>
            <a:endParaRPr lang="en-US" smtClean="0">
              <a:solidFill>
                <a:schemeClr val="tx2"/>
              </a:solidFill>
              <a:latin typeface="Informal Roman" pitchFamily="66" charset="0"/>
            </a:endParaRPr>
          </a:p>
          <a:p>
            <a:pPr eaLnBrk="1" hangingPunct="1">
              <a:buFont typeface="Wingdings" pitchFamily="2" charset="2"/>
              <a:buNone/>
            </a:pPr>
            <a:r>
              <a:rPr lang="en-US" smtClean="0">
                <a:solidFill>
                  <a:schemeClr val="tx2"/>
                </a:solidFill>
                <a:latin typeface="Informal Roman" pitchFamily="66" charset="0"/>
              </a:rPr>
              <a:t>Millenium Spire-symbol</a:t>
            </a:r>
            <a:r>
              <a:rPr lang="ru-RU" smtClean="0">
                <a:solidFill>
                  <a:schemeClr val="tx2"/>
                </a:solidFill>
                <a:latin typeface="Informal Roman" pitchFamily="66" charset="0"/>
              </a:rPr>
              <a:t> </a:t>
            </a:r>
            <a:r>
              <a:rPr lang="en-US" smtClean="0">
                <a:solidFill>
                  <a:schemeClr val="tx2"/>
                </a:solidFill>
                <a:latin typeface="Informal Roman" pitchFamily="66" charset="0"/>
              </a:rPr>
              <a:t>of Dublin.</a:t>
            </a:r>
          </a:p>
          <a:p>
            <a:pPr eaLnBrk="1" hangingPunct="1">
              <a:buFont typeface="Wingdings" pitchFamily="2" charset="2"/>
              <a:buNone/>
            </a:pPr>
            <a:r>
              <a:rPr lang="en-US" smtClean="0">
                <a:solidFill>
                  <a:schemeClr val="tx2"/>
                </a:solidFill>
                <a:latin typeface="Informal Roman" pitchFamily="66" charset="0"/>
              </a:rPr>
              <a:t>Was installed in 2003</a:t>
            </a:r>
          </a:p>
          <a:p>
            <a:pPr eaLnBrk="1" hangingPunct="1">
              <a:buFont typeface="Wingdings" pitchFamily="2" charset="2"/>
              <a:buNone/>
            </a:pPr>
            <a:r>
              <a:rPr lang="en-US" smtClean="0">
                <a:solidFill>
                  <a:schemeClr val="tx2"/>
                </a:solidFill>
                <a:latin typeface="Informal Roman" pitchFamily="66" charset="0"/>
              </a:rPr>
              <a:t>Height 120 meters</a:t>
            </a:r>
          </a:p>
          <a:p>
            <a:pPr eaLnBrk="1" hangingPunct="1">
              <a:buFont typeface="Wingdings" pitchFamily="2" charset="2"/>
              <a:buNone/>
            </a:pPr>
            <a:r>
              <a:rPr lang="en-US" smtClean="0">
                <a:solidFill>
                  <a:schemeClr val="tx2"/>
                </a:solidFill>
                <a:latin typeface="Informal Roman" pitchFamily="66" charset="0"/>
              </a:rPr>
              <a:t>Width at the base of 3 meters.</a:t>
            </a:r>
            <a:endParaRPr lang="ru-RU" smtClean="0">
              <a:solidFill>
                <a:schemeClr val="tx2"/>
              </a:solidFill>
              <a:latin typeface="Informal Roman" pitchFamily="66" charset="0"/>
            </a:endParaRPr>
          </a:p>
        </p:txBody>
      </p:sp>
      <p:pic>
        <p:nvPicPr>
          <p:cNvPr id="16388" name="Picture 4" descr="408748[1]"/>
          <p:cNvPicPr>
            <a:picLocks noChangeAspect="1" noChangeArrowheads="1"/>
          </p:cNvPicPr>
          <p:nvPr/>
        </p:nvPicPr>
        <p:blipFill>
          <a:blip r:embed="rId3" cstate="print"/>
          <a:srcRect/>
          <a:stretch>
            <a:fillRect/>
          </a:stretch>
        </p:blipFill>
        <p:spPr bwMode="auto">
          <a:xfrm>
            <a:off x="214313" y="0"/>
            <a:ext cx="5000625" cy="6858000"/>
          </a:xfrm>
          <a:prstGeom prst="rect">
            <a:avLst/>
          </a:prstGeom>
          <a:noFill/>
          <a:ln w="9525">
            <a:noFill/>
            <a:miter lim="800000"/>
            <a:headEnd/>
            <a:tailEnd/>
          </a:ln>
        </p:spPr>
      </p:pic>
    </p:spTree>
  </p:cSld>
  <p:clrMapOvr>
    <a:masterClrMapping/>
  </p:clrMapOvr>
  <p:transition spd="med" advTm="5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6386"/>
                                        </p:tgtEl>
                                        <p:attrNameLst>
                                          <p:attrName>style.visibility</p:attrName>
                                        </p:attrNameLst>
                                      </p:cBhvr>
                                      <p:to>
                                        <p:strVal val="visible"/>
                                      </p:to>
                                    </p:set>
                                    <p:anim calcmode="discrete" valueType="clr">
                                      <p:cBhvr override="childStyle">
                                        <p:cTn id="7" dur="2000"/>
                                        <p:tgtEl>
                                          <p:spTgt spid="16386"/>
                                        </p:tgtEl>
                                        <p:attrNameLst>
                                          <p:attrName>style.color</p:attrName>
                                        </p:attrNameLst>
                                      </p:cBhvr>
                                      <p:tavLst>
                                        <p:tav tm="0">
                                          <p:val>
                                            <p:clrVal>
                                              <a:schemeClr val="accent2"/>
                                            </p:clrVal>
                                          </p:val>
                                        </p:tav>
                                        <p:tav tm="50000">
                                          <p:val>
                                            <p:clrVal>
                                              <a:schemeClr val="hlink"/>
                                            </p:clrVal>
                                          </p:val>
                                        </p:tav>
                                      </p:tavLst>
                                    </p:anim>
                                    <p:anim calcmode="discrete" valueType="clr">
                                      <p:cBhvr>
                                        <p:cTn id="8" dur="2000"/>
                                        <p:tgtEl>
                                          <p:spTgt spid="16386"/>
                                        </p:tgtEl>
                                        <p:attrNameLst>
                                          <p:attrName>fillcolor</p:attrName>
                                        </p:attrNameLst>
                                      </p:cBhvr>
                                      <p:tavLst>
                                        <p:tav tm="0">
                                          <p:val>
                                            <p:clrVal>
                                              <a:schemeClr val="accent2"/>
                                            </p:clrVal>
                                          </p:val>
                                        </p:tav>
                                        <p:tav tm="50000">
                                          <p:val>
                                            <p:clrVal>
                                              <a:schemeClr val="hlink"/>
                                            </p:clrVal>
                                          </p:val>
                                        </p:tav>
                                      </p:tavLst>
                                    </p:anim>
                                    <p:set>
                                      <p:cBhvr>
                                        <p:cTn id="9" dur="2000"/>
                                        <p:tgtEl>
                                          <p:spTgt spid="1638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ru-RU" sz="4800" smtClean="0">
                <a:latin typeface="Informal Roman" pitchFamily="66" charset="0"/>
              </a:rPr>
              <a:t>                         Molly       Malone</a:t>
            </a:r>
            <a:r>
              <a:rPr lang="ru-RU" smtClean="0"/>
              <a:t> </a:t>
            </a:r>
          </a:p>
        </p:txBody>
      </p:sp>
      <p:sp>
        <p:nvSpPr>
          <p:cNvPr id="300035" name="Rectangle 3"/>
          <p:cNvSpPr>
            <a:spLocks noGrp="1" noChangeArrowheads="1"/>
          </p:cNvSpPr>
          <p:nvPr>
            <p:ph type="body" idx="1"/>
          </p:nvPr>
        </p:nvSpPr>
        <p:spPr>
          <a:xfrm>
            <a:off x="5148263" y="1484313"/>
            <a:ext cx="3851275" cy="5229225"/>
          </a:xfrm>
        </p:spPr>
        <p:txBody>
          <a:bodyPr/>
          <a:lstStyle/>
          <a:p>
            <a:pPr eaLnBrk="1" hangingPunct="1">
              <a:lnSpc>
                <a:spcPct val="90000"/>
              </a:lnSpc>
              <a:buFont typeface="Wingdings" pitchFamily="2" charset="2"/>
              <a:buNone/>
              <a:defRPr/>
            </a:pPr>
            <a:r>
              <a:rPr lang="ru-RU" sz="2400" dirty="0" smtClean="0">
                <a:solidFill>
                  <a:schemeClr val="tx2"/>
                </a:solidFill>
                <a:effectLst>
                  <a:outerShdw blurRad="38100" dist="38100" dir="2700000" algn="tl">
                    <a:srgbClr val="000000"/>
                  </a:outerShdw>
                </a:effectLst>
                <a:latin typeface="Informal Roman" pitchFamily="66" charset="0"/>
              </a:rPr>
              <a:t> </a:t>
            </a:r>
            <a:r>
              <a:rPr lang="en-US" sz="2400" dirty="0" smtClean="0">
                <a:solidFill>
                  <a:schemeClr val="tx2"/>
                </a:solidFill>
                <a:effectLst>
                  <a:outerShdw blurRad="38100" dist="38100" dir="2700000" algn="tl">
                    <a:srgbClr val="000000"/>
                  </a:outerShdw>
                </a:effectLst>
                <a:latin typeface="Informal Roman" pitchFamily="66" charset="0"/>
              </a:rPr>
              <a:t>Molly Malone" (also known as "Cockles and Mussels" or "In Dublin's Fair City")  is a popular song, set in Dublin, Ireland, which has become the unofficial anthem of Dublin City.</a:t>
            </a:r>
            <a:r>
              <a:rPr lang="ru-RU" sz="2400" dirty="0" smtClean="0">
                <a:solidFill>
                  <a:schemeClr val="tx2"/>
                </a:solidFill>
                <a:effectLst>
                  <a:outerShdw blurRad="38100" dist="38100" dir="2700000" algn="tl">
                    <a:srgbClr val="000000"/>
                  </a:outerShdw>
                </a:effectLst>
                <a:latin typeface="Informal Roman" pitchFamily="66" charset="0"/>
              </a:rPr>
              <a:t> </a:t>
            </a:r>
            <a:r>
              <a:rPr lang="en-US" sz="2400" dirty="0" smtClean="0">
                <a:solidFill>
                  <a:schemeClr val="tx2"/>
                </a:solidFill>
                <a:effectLst>
                  <a:outerShdw blurRad="38100" dist="38100" dir="2700000" algn="tl">
                    <a:srgbClr val="000000"/>
                  </a:outerShdw>
                </a:effectLst>
                <a:latin typeface="Informal Roman" pitchFamily="66" charset="0"/>
              </a:rPr>
              <a:t>Molly Malone statue in Grafton Street, was unveiled by then Lord Mayor of Dublin, Alderman Ben Briscoe during 1988 the Dublin Millennium celebrations, declaring June 13 as Molly Malone Day.</a:t>
            </a:r>
            <a:endParaRPr lang="ru-RU" sz="2400" dirty="0" smtClean="0">
              <a:solidFill>
                <a:schemeClr val="tx2"/>
              </a:solidFill>
              <a:effectLst>
                <a:outerShdw blurRad="38100" dist="38100" dir="2700000" algn="tl">
                  <a:srgbClr val="000000"/>
                </a:outerShdw>
              </a:effectLst>
              <a:latin typeface="Informal Roman" pitchFamily="66" charset="0"/>
            </a:endParaRPr>
          </a:p>
        </p:txBody>
      </p:sp>
      <p:pic>
        <p:nvPicPr>
          <p:cNvPr id="17412" name="Picture 5" descr="15756908[1]"/>
          <p:cNvPicPr>
            <a:picLocks noChangeAspect="1" noChangeArrowheads="1"/>
          </p:cNvPicPr>
          <p:nvPr/>
        </p:nvPicPr>
        <p:blipFill>
          <a:blip r:embed="rId3" cstate="print"/>
          <a:srcRect/>
          <a:stretch>
            <a:fillRect/>
          </a:stretch>
        </p:blipFill>
        <p:spPr bwMode="auto">
          <a:xfrm>
            <a:off x="250825" y="0"/>
            <a:ext cx="4964113" cy="6858000"/>
          </a:xfrm>
          <a:prstGeom prst="rect">
            <a:avLst/>
          </a:prstGeom>
          <a:noFill/>
          <a:ln w="9525">
            <a:noFill/>
            <a:miter lim="800000"/>
            <a:headEnd/>
            <a:tailEnd/>
          </a:ln>
        </p:spPr>
      </p:pic>
    </p:spTree>
  </p:cSld>
  <p:clrMapOvr>
    <a:masterClrMapping/>
  </p:clrMapOvr>
  <p:transition spd="med" advTm="5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770" decel="100000"/>
                                        <p:tgtEl>
                                          <p:spTgt spid="17410"/>
                                        </p:tgtEl>
                                      </p:cBhvr>
                                    </p:animEffect>
                                    <p:animScale>
                                      <p:cBhvr>
                                        <p:cTn id="8" dur="770" decel="100000"/>
                                        <p:tgtEl>
                                          <p:spTgt spid="17410"/>
                                        </p:tgtEl>
                                      </p:cBhvr>
                                      <p:from x="10000" y="10000"/>
                                      <p:to x="200000" y="450000"/>
                                    </p:animScale>
                                    <p:animScale>
                                      <p:cBhvr>
                                        <p:cTn id="9" dur="1230" accel="100000" fill="hold">
                                          <p:stCondLst>
                                            <p:cond delay="770"/>
                                          </p:stCondLst>
                                        </p:cTn>
                                        <p:tgtEl>
                                          <p:spTgt spid="17410"/>
                                        </p:tgtEl>
                                      </p:cBhvr>
                                      <p:from x="200000" y="450000"/>
                                      <p:to x="100000" y="100000"/>
                                    </p:animScale>
                                    <p:set>
                                      <p:cBhvr>
                                        <p:cTn id="10" dur="770" fill="hold"/>
                                        <p:tgtEl>
                                          <p:spTgt spid="17410"/>
                                        </p:tgtEl>
                                        <p:attrNameLst>
                                          <p:attrName>ppt_x</p:attrName>
                                        </p:attrNameLst>
                                      </p:cBhvr>
                                      <p:to>
                                        <p:strVal val="(0.5)"/>
                                      </p:to>
                                    </p:set>
                                    <p:anim from="(0.5)" to="(#ppt_x)" calcmode="lin" valueType="num">
                                      <p:cBhvr>
                                        <p:cTn id="11" dur="1230" accel="100000" fill="hold">
                                          <p:stCondLst>
                                            <p:cond delay="770"/>
                                          </p:stCondLst>
                                        </p:cTn>
                                        <p:tgtEl>
                                          <p:spTgt spid="17410"/>
                                        </p:tgtEl>
                                        <p:attrNameLst>
                                          <p:attrName>ppt_x</p:attrName>
                                        </p:attrNameLst>
                                      </p:cBhvr>
                                    </p:anim>
                                    <p:set>
                                      <p:cBhvr>
                                        <p:cTn id="12" dur="770" fill="hold"/>
                                        <p:tgtEl>
                                          <p:spTgt spid="17410"/>
                                        </p:tgtEl>
                                        <p:attrNameLst>
                                          <p:attrName>ppt_y</p:attrName>
                                        </p:attrNameLst>
                                      </p:cBhvr>
                                      <p:to>
                                        <p:strVal val="(#ppt_y+0.4)"/>
                                      </p:to>
                                    </p:set>
                                    <p:anim from="(#ppt_y+0.4)" to="(#ppt_y)" calcmode="lin" valueType="num">
                                      <p:cBhvr>
                                        <p:cTn id="13" dur="1230" accel="100000" fill="hold">
                                          <p:stCondLst>
                                            <p:cond delay="770"/>
                                          </p:stCondLst>
                                        </p:cTn>
                                        <p:tgtEl>
                                          <p:spTgt spid="17410"/>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body" sz="half" idx="3"/>
          </p:nvPr>
        </p:nvSpPr>
        <p:spPr>
          <a:xfrm>
            <a:off x="250825" y="5445125"/>
            <a:ext cx="8647113" cy="1628775"/>
          </a:xfrm>
        </p:spPr>
        <p:txBody>
          <a:bodyPr/>
          <a:lstStyle/>
          <a:p>
            <a:pPr eaLnBrk="1" hangingPunct="1">
              <a:lnSpc>
                <a:spcPct val="80000"/>
              </a:lnSpc>
              <a:buFont typeface="Wingdings" pitchFamily="2" charset="2"/>
              <a:buNone/>
            </a:pPr>
            <a:r>
              <a:rPr lang="en-US" sz="3600" smtClean="0">
                <a:solidFill>
                  <a:schemeClr val="tx2"/>
                </a:solidFill>
                <a:latin typeface="Informal Roman" pitchFamily="66" charset="0"/>
              </a:rPr>
              <a:t>Grafton st-best place for shopping! Here you can find shops for every taste.</a:t>
            </a:r>
            <a:endParaRPr lang="ru-RU" sz="3600" smtClean="0">
              <a:solidFill>
                <a:schemeClr val="tx2"/>
              </a:solidFill>
              <a:latin typeface="Informal Roman" pitchFamily="66" charset="0"/>
            </a:endParaRPr>
          </a:p>
        </p:txBody>
      </p:sp>
      <p:pic>
        <p:nvPicPr>
          <p:cNvPr id="18435" name="Picture 8" descr="x_318136a0[1]"/>
          <p:cNvPicPr>
            <a:picLocks noGrp="1" noChangeAspect="1" noChangeArrowheads="1"/>
          </p:cNvPicPr>
          <p:nvPr>
            <p:ph sz="quarter" idx="1"/>
          </p:nvPr>
        </p:nvPicPr>
        <p:blipFill>
          <a:blip r:embed="rId3" cstate="print"/>
          <a:srcRect/>
          <a:stretch>
            <a:fillRect/>
          </a:stretch>
        </p:blipFill>
        <p:spPr>
          <a:xfrm>
            <a:off x="323850" y="0"/>
            <a:ext cx="5400675" cy="3933825"/>
          </a:xfrm>
          <a:noFill/>
        </p:spPr>
      </p:pic>
      <p:pic>
        <p:nvPicPr>
          <p:cNvPr id="18436" name="Picture 9" descr="x_673561aa[1]"/>
          <p:cNvPicPr>
            <a:picLocks noGrp="1" noChangeAspect="1" noChangeArrowheads="1"/>
          </p:cNvPicPr>
          <p:nvPr>
            <p:ph sz="quarter" idx="2"/>
          </p:nvPr>
        </p:nvPicPr>
        <p:blipFill>
          <a:blip r:embed="rId4" cstate="print"/>
          <a:srcRect/>
          <a:stretch>
            <a:fillRect/>
          </a:stretch>
        </p:blipFill>
        <p:spPr>
          <a:xfrm>
            <a:off x="3851275" y="1989138"/>
            <a:ext cx="5292725" cy="3522662"/>
          </a:xfrm>
          <a:noFill/>
        </p:spPr>
      </p:pic>
    </p:spTree>
  </p:cSld>
  <p:clrMapOvr>
    <a:masterClrMapping/>
  </p:clrMapOvr>
  <p:transition spd="med" advTm="5000">
    <p:randomBar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8"/>
          <p:cNvSpPr>
            <a:spLocks noGrp="1" noChangeArrowheads="1"/>
          </p:cNvSpPr>
          <p:nvPr>
            <p:ph type="title"/>
          </p:nvPr>
        </p:nvSpPr>
        <p:spPr>
          <a:xfrm>
            <a:off x="468313" y="0"/>
            <a:ext cx="8207375" cy="1341438"/>
          </a:xfrm>
        </p:spPr>
        <p:txBody>
          <a:bodyPr/>
          <a:lstStyle/>
          <a:p>
            <a:pPr eaLnBrk="1" hangingPunct="1"/>
            <a:r>
              <a:rPr lang="en-US" sz="3200" smtClean="0">
                <a:latin typeface="Informal Roman" pitchFamily="66" charset="0"/>
              </a:rPr>
              <a:t>Living statues on the streets of Dublin. Sometimes they are indistinguishable from these articles!</a:t>
            </a:r>
            <a:endParaRPr lang="ru-RU" sz="3200" smtClean="0">
              <a:latin typeface="Informal Roman" pitchFamily="66" charset="0"/>
            </a:endParaRPr>
          </a:p>
        </p:txBody>
      </p:sp>
      <p:pic>
        <p:nvPicPr>
          <p:cNvPr id="19459" name="Picture 14" descr="DSC01551"/>
          <p:cNvPicPr>
            <a:picLocks noGrp="1" noChangeAspect="1" noChangeArrowheads="1"/>
          </p:cNvPicPr>
          <p:nvPr>
            <p:ph sz="quarter" idx="2"/>
          </p:nvPr>
        </p:nvPicPr>
        <p:blipFill>
          <a:blip r:embed="rId3" cstate="print"/>
          <a:srcRect/>
          <a:stretch>
            <a:fillRect/>
          </a:stretch>
        </p:blipFill>
        <p:spPr>
          <a:xfrm>
            <a:off x="395288" y="1557338"/>
            <a:ext cx="3173412" cy="5111750"/>
          </a:xfrm>
          <a:noFill/>
        </p:spPr>
      </p:pic>
      <p:pic>
        <p:nvPicPr>
          <p:cNvPr id="19460" name="Picture 15" descr="DSC01552"/>
          <p:cNvPicPr>
            <a:picLocks noGrp="1" noChangeAspect="1" noChangeArrowheads="1"/>
          </p:cNvPicPr>
          <p:nvPr>
            <p:ph sz="quarter" idx="1"/>
          </p:nvPr>
        </p:nvPicPr>
        <p:blipFill>
          <a:blip r:embed="rId4" cstate="print"/>
          <a:srcRect/>
          <a:stretch>
            <a:fillRect/>
          </a:stretch>
        </p:blipFill>
        <p:spPr>
          <a:xfrm>
            <a:off x="3348038" y="1557338"/>
            <a:ext cx="2879725" cy="5111750"/>
          </a:xfrm>
          <a:noFill/>
        </p:spPr>
      </p:pic>
      <p:pic>
        <p:nvPicPr>
          <p:cNvPr id="19461" name="Picture 16" descr="P1020506"/>
          <p:cNvPicPr>
            <a:picLocks noChangeAspect="1" noChangeArrowheads="1"/>
          </p:cNvPicPr>
          <p:nvPr/>
        </p:nvPicPr>
        <p:blipFill>
          <a:blip r:embed="rId5" cstate="print"/>
          <a:srcRect/>
          <a:stretch>
            <a:fillRect/>
          </a:stretch>
        </p:blipFill>
        <p:spPr bwMode="auto">
          <a:xfrm>
            <a:off x="6272213" y="1557338"/>
            <a:ext cx="2692400" cy="5111750"/>
          </a:xfrm>
          <a:prstGeom prst="rect">
            <a:avLst/>
          </a:prstGeom>
          <a:noFill/>
          <a:ln w="9525">
            <a:noFill/>
            <a:miter lim="800000"/>
            <a:headEnd/>
            <a:tailEnd/>
          </a:ln>
        </p:spPr>
      </p:pic>
    </p:spTree>
  </p:cSld>
  <p:clrMapOvr>
    <a:masterClrMapping/>
  </p:clrMapOvr>
  <p:transition spd="med" advTm="5000">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p:nvPr>
        </p:nvSpPr>
        <p:spPr/>
        <p:txBody>
          <a:bodyPr/>
          <a:lstStyle/>
          <a:p>
            <a:pPr eaLnBrk="1" hangingPunct="1"/>
            <a:r>
              <a:rPr lang="en-US" sz="4000" smtClean="0">
                <a:latin typeface="Informal Roman" pitchFamily="66" charset="0"/>
              </a:rPr>
              <a:t>Artists who paint a very beautiful huge paintings on the street!</a:t>
            </a:r>
            <a:endParaRPr lang="ru-RU" sz="4000" smtClean="0">
              <a:latin typeface="Informal Roman" pitchFamily="66" charset="0"/>
            </a:endParaRPr>
          </a:p>
        </p:txBody>
      </p:sp>
      <p:pic>
        <p:nvPicPr>
          <p:cNvPr id="20483" name="Picture 8" descr="DSC01379"/>
          <p:cNvPicPr>
            <a:picLocks noGrp="1" noChangeAspect="1" noChangeArrowheads="1"/>
          </p:cNvPicPr>
          <p:nvPr>
            <p:ph sz="quarter" idx="1"/>
          </p:nvPr>
        </p:nvPicPr>
        <p:blipFill>
          <a:blip r:embed="rId3" cstate="print"/>
          <a:srcRect/>
          <a:stretch>
            <a:fillRect/>
          </a:stretch>
        </p:blipFill>
        <p:spPr>
          <a:xfrm>
            <a:off x="539750" y="1557338"/>
            <a:ext cx="3676650" cy="5111750"/>
          </a:xfrm>
          <a:noFill/>
        </p:spPr>
      </p:pic>
      <p:pic>
        <p:nvPicPr>
          <p:cNvPr id="20484" name="Picture 9" descr="DSC01380"/>
          <p:cNvPicPr>
            <a:picLocks noGrp="1" noChangeAspect="1" noChangeArrowheads="1"/>
          </p:cNvPicPr>
          <p:nvPr>
            <p:ph sz="quarter" idx="2"/>
          </p:nvPr>
        </p:nvPicPr>
        <p:blipFill>
          <a:blip r:embed="rId4" cstate="print"/>
          <a:srcRect/>
          <a:stretch>
            <a:fillRect/>
          </a:stretch>
        </p:blipFill>
        <p:spPr>
          <a:xfrm>
            <a:off x="4284663" y="1557338"/>
            <a:ext cx="4643437" cy="3744912"/>
          </a:xfrm>
          <a:noFill/>
        </p:spPr>
      </p:pic>
    </p:spTree>
  </p:cSld>
  <p:clrMapOvr>
    <a:masterClrMapping/>
  </p:clrMapOvr>
  <p:transition spd="med" advTm="5000">
    <p:randomBa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sz="4000" smtClean="0">
                <a:latin typeface="Informal Roman" pitchFamily="66" charset="0"/>
              </a:rPr>
              <a:t>Streets of Dublin is very beautiful, there are many old buildings.</a:t>
            </a:r>
            <a:endParaRPr lang="ru-RU" sz="4000" smtClean="0">
              <a:latin typeface="Informal Roman" pitchFamily="66" charset="0"/>
            </a:endParaRPr>
          </a:p>
        </p:txBody>
      </p:sp>
      <p:pic>
        <p:nvPicPr>
          <p:cNvPr id="21507" name="Picture 4" descr="DSC01376"/>
          <p:cNvPicPr>
            <a:picLocks noChangeAspect="1" noChangeArrowheads="1"/>
          </p:cNvPicPr>
          <p:nvPr/>
        </p:nvPicPr>
        <p:blipFill>
          <a:blip r:embed="rId4" cstate="print"/>
          <a:srcRect/>
          <a:stretch>
            <a:fillRect/>
          </a:stretch>
        </p:blipFill>
        <p:spPr bwMode="auto">
          <a:xfrm>
            <a:off x="285750" y="1484313"/>
            <a:ext cx="8858250" cy="5319712"/>
          </a:xfrm>
          <a:prstGeom prst="rect">
            <a:avLst/>
          </a:prstGeom>
          <a:noFill/>
          <a:ln w="9525">
            <a:noFill/>
            <a:miter lim="800000"/>
            <a:headEnd/>
            <a:tailEnd/>
          </a:ln>
        </p:spPr>
      </p:pic>
      <p:pic>
        <p:nvPicPr>
          <p:cNvPr id="287750" name="09 Bag Of Spuds.wav">
            <a:hlinkClick r:id="" action="ppaction://media"/>
          </p:cNvPr>
          <p:cNvPicPr>
            <a:picLocks noRot="1" noChangeAspect="1" noChangeArrowheads="1"/>
          </p:cNvPicPr>
          <p:nvPr>
            <a:audioFile r:link="rId1"/>
          </p:nvPr>
        </p:nvPicPr>
        <p:blipFill>
          <a:blip r:embed="rId5" cstate="print"/>
          <a:srcRect/>
          <a:stretch>
            <a:fillRect/>
          </a:stretch>
        </p:blipFill>
        <p:spPr bwMode="auto">
          <a:xfrm>
            <a:off x="8991600" y="7072313"/>
            <a:ext cx="304800" cy="304800"/>
          </a:xfrm>
          <a:prstGeom prst="rect">
            <a:avLst/>
          </a:prstGeom>
          <a:noFill/>
          <a:ln w="9525">
            <a:noFill/>
            <a:miter lim="800000"/>
            <a:headEnd/>
            <a:tailEnd/>
          </a:ln>
        </p:spPr>
      </p:pic>
    </p:spTree>
  </p:cSld>
  <p:clrMapOvr>
    <a:masterClrMapping/>
  </p:clrMapOvr>
  <p:transition spd="med" advTm="5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1506"/>
                                        </p:tgtEl>
                                        <p:attrNameLst>
                                          <p:attrName>style.visibility</p:attrName>
                                        </p:attrNameLst>
                                      </p:cBhvr>
                                      <p:to>
                                        <p:strVal val="visible"/>
                                      </p:to>
                                    </p:set>
                                    <p:anim calcmode="discrete" valueType="clr">
                                      <p:cBhvr override="childStyle">
                                        <p:cTn id="7" dur="80"/>
                                        <p:tgtEl>
                                          <p:spTgt spid="2150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1506"/>
                                        </p:tgtEl>
                                        <p:attrNameLst>
                                          <p:attrName>fillcolor</p:attrName>
                                        </p:attrNameLst>
                                      </p:cBhvr>
                                      <p:tavLst>
                                        <p:tav tm="0">
                                          <p:val>
                                            <p:clrVal>
                                              <a:schemeClr val="accent2"/>
                                            </p:clrVal>
                                          </p:val>
                                        </p:tav>
                                        <p:tav tm="50000">
                                          <p:val>
                                            <p:clrVal>
                                              <a:schemeClr val="hlink"/>
                                            </p:clrVal>
                                          </p:val>
                                        </p:tav>
                                      </p:tavLst>
                                    </p:anim>
                                    <p:set>
                                      <p:cBhvr>
                                        <p:cTn id="9" dur="80"/>
                                        <p:tgtEl>
                                          <p:spTgt spid="2150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audio>
              <p:cMediaNode>
                <p:cTn id="10" fill="hold" display="0">
                  <p:stCondLst>
                    <p:cond delay="indefinite"/>
                  </p:stCondLst>
                  <p:endCondLst>
                    <p:cond evt="onNext" delay="0">
                      <p:tgtEl>
                        <p:sldTgt/>
                      </p:tgtEl>
                    </p:cond>
                    <p:cond evt="onPrev" delay="0">
                      <p:tgtEl>
                        <p:sldTgt/>
                      </p:tgtEl>
                    </p:cond>
                    <p:cond evt="onStopAudio" delay="0">
                      <p:tgtEl>
                        <p:sldTgt/>
                      </p:tgtEl>
                    </p:cond>
                  </p:endCondLst>
                </p:cTn>
                <p:tgtEl>
                  <p:spTgt spid="287750"/>
                </p:tgtEl>
              </p:cMediaNode>
            </p:audio>
          </p:childTnLst>
        </p:cTn>
      </p:par>
    </p:tnLst>
    <p:bldLst>
      <p:bldP spid="2150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5" descr="P1020388"/>
          <p:cNvPicPr>
            <a:picLocks noChangeAspect="1" noChangeArrowheads="1"/>
          </p:cNvPicPr>
          <p:nvPr/>
        </p:nvPicPr>
        <p:blipFill>
          <a:blip r:embed="rId3" cstate="print"/>
          <a:srcRect/>
          <a:stretch>
            <a:fillRect/>
          </a:stretch>
        </p:blipFill>
        <p:spPr bwMode="auto">
          <a:xfrm>
            <a:off x="468313" y="260350"/>
            <a:ext cx="8496300" cy="6370638"/>
          </a:xfrm>
          <a:prstGeom prst="rect">
            <a:avLst/>
          </a:prstGeom>
          <a:noFill/>
          <a:ln w="9525">
            <a:noFill/>
            <a:miter lim="800000"/>
            <a:headEnd/>
            <a:tailEnd/>
          </a:ln>
        </p:spPr>
      </p:pic>
    </p:spTree>
  </p:cSld>
  <p:clrMapOvr>
    <a:masterClrMapping/>
  </p:clrMapOvr>
  <p:transition spd="med" advTm="5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with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p:cTn id="7" dur="5000" fill="hold"/>
                                        <p:tgtEl>
                                          <p:spTgt spid="22530"/>
                                        </p:tgtEl>
                                        <p:attrNameLst>
                                          <p:attrName>ppt_w</p:attrName>
                                        </p:attrNameLst>
                                      </p:cBhvr>
                                      <p:tavLst>
                                        <p:tav tm="0" fmla="#ppt_w*sin(2.5*pi*$)">
                                          <p:val>
                                            <p:fltVal val="0"/>
                                          </p:val>
                                        </p:tav>
                                        <p:tav tm="100000">
                                          <p:val>
                                            <p:fltVal val="1"/>
                                          </p:val>
                                        </p:tav>
                                      </p:tavLst>
                                    </p:anim>
                                    <p:anim calcmode="lin" valueType="num">
                                      <p:cBhvr>
                                        <p:cTn id="8" dur="5000" fill="hold"/>
                                        <p:tgtEl>
                                          <p:spTgt spid="2253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5" descr="P1020748"/>
          <p:cNvPicPr>
            <a:picLocks noChangeAspect="1" noChangeArrowheads="1"/>
          </p:cNvPicPr>
          <p:nvPr/>
        </p:nvPicPr>
        <p:blipFill>
          <a:blip r:embed="rId3" cstate="print"/>
          <a:srcRect/>
          <a:stretch>
            <a:fillRect/>
          </a:stretch>
        </p:blipFill>
        <p:spPr bwMode="auto">
          <a:xfrm>
            <a:off x="3311525" y="1844675"/>
            <a:ext cx="5832475" cy="4805363"/>
          </a:xfrm>
          <a:prstGeom prst="rect">
            <a:avLst/>
          </a:prstGeom>
          <a:noFill/>
          <a:ln w="9525">
            <a:noFill/>
            <a:miter lim="800000"/>
            <a:headEnd/>
            <a:tailEnd/>
          </a:ln>
        </p:spPr>
      </p:pic>
      <p:pic>
        <p:nvPicPr>
          <p:cNvPr id="23555" name="Picture 6" descr="P1020747"/>
          <p:cNvPicPr>
            <a:picLocks noChangeAspect="1" noChangeArrowheads="1"/>
          </p:cNvPicPr>
          <p:nvPr/>
        </p:nvPicPr>
        <p:blipFill>
          <a:blip r:embed="rId4" cstate="print"/>
          <a:srcRect/>
          <a:stretch>
            <a:fillRect/>
          </a:stretch>
        </p:blipFill>
        <p:spPr bwMode="auto">
          <a:xfrm>
            <a:off x="250825" y="0"/>
            <a:ext cx="6300788" cy="4149725"/>
          </a:xfrm>
          <a:prstGeom prst="rect">
            <a:avLst/>
          </a:prstGeom>
          <a:noFill/>
          <a:ln w="9525">
            <a:noFill/>
            <a:miter lim="800000"/>
            <a:headEnd/>
            <a:tailEnd/>
          </a:ln>
        </p:spPr>
      </p:pic>
      <p:sp>
        <p:nvSpPr>
          <p:cNvPr id="23556" name="Text Box 5"/>
          <p:cNvSpPr txBox="1">
            <a:spLocks noChangeArrowheads="1"/>
          </p:cNvSpPr>
          <p:nvPr/>
        </p:nvSpPr>
        <p:spPr bwMode="auto">
          <a:xfrm>
            <a:off x="395288" y="4221163"/>
            <a:ext cx="2881312" cy="2289175"/>
          </a:xfrm>
          <a:prstGeom prst="rect">
            <a:avLst/>
          </a:prstGeom>
          <a:noFill/>
          <a:ln w="9525">
            <a:noFill/>
            <a:miter lim="800000"/>
            <a:headEnd/>
            <a:tailEnd/>
          </a:ln>
        </p:spPr>
        <p:txBody>
          <a:bodyPr>
            <a:spAutoFit/>
          </a:bodyPr>
          <a:lstStyle/>
          <a:p>
            <a:pPr>
              <a:spcBef>
                <a:spcPct val="50000"/>
              </a:spcBef>
            </a:pPr>
            <a:r>
              <a:rPr lang="en-US" sz="3600">
                <a:solidFill>
                  <a:schemeClr val="tx2"/>
                </a:solidFill>
                <a:latin typeface="Informal Roman" pitchFamily="66" charset="0"/>
              </a:rPr>
              <a:t>Duildings`re very beautiful,aren`t they</a:t>
            </a:r>
            <a:r>
              <a:rPr lang="ru-RU" sz="3600">
                <a:solidFill>
                  <a:schemeClr val="tx2"/>
                </a:solidFill>
                <a:latin typeface="Informal Roman" pitchFamily="66" charset="0"/>
              </a:rPr>
              <a:t>?</a:t>
            </a:r>
          </a:p>
        </p:txBody>
      </p:sp>
    </p:spTree>
  </p:cSld>
  <p:clrMapOvr>
    <a:masterClrMapping/>
  </p:clrMapOvr>
  <p:transition spd="med" advTm="5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p:cTn id="7" dur="500" fill="hold"/>
                                        <p:tgtEl>
                                          <p:spTgt spid="23554"/>
                                        </p:tgtEl>
                                        <p:attrNameLst>
                                          <p:attrName>ppt_w</p:attrName>
                                        </p:attrNameLst>
                                      </p:cBhvr>
                                      <p:tavLst>
                                        <p:tav tm="0">
                                          <p:val>
                                            <p:fltVal val="0"/>
                                          </p:val>
                                        </p:tav>
                                        <p:tav tm="100000">
                                          <p:val>
                                            <p:strVal val="#ppt_w"/>
                                          </p:val>
                                        </p:tav>
                                      </p:tavLst>
                                    </p:anim>
                                    <p:anim calcmode="lin" valueType="num">
                                      <p:cBhvr>
                                        <p:cTn id="8" dur="500" fill="hold"/>
                                        <p:tgtEl>
                                          <p:spTgt spid="2355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23555"/>
                                        </p:tgtEl>
                                        <p:attrNameLst>
                                          <p:attrName>style.visibility</p:attrName>
                                        </p:attrNameLst>
                                      </p:cBhvr>
                                      <p:to>
                                        <p:strVal val="visible"/>
                                      </p:to>
                                    </p:set>
                                    <p:anim calcmode="lin" valueType="num">
                                      <p:cBhvr>
                                        <p:cTn id="13" dur="500" fill="hold"/>
                                        <p:tgtEl>
                                          <p:spTgt spid="23555"/>
                                        </p:tgtEl>
                                        <p:attrNameLst>
                                          <p:attrName>ppt_w</p:attrName>
                                        </p:attrNameLst>
                                      </p:cBhvr>
                                      <p:tavLst>
                                        <p:tav tm="0">
                                          <p:val>
                                            <p:fltVal val="0"/>
                                          </p:val>
                                        </p:tav>
                                        <p:tav tm="100000">
                                          <p:val>
                                            <p:strVal val="#ppt_w"/>
                                          </p:val>
                                        </p:tav>
                                      </p:tavLst>
                                    </p:anim>
                                    <p:anim calcmode="lin" valueType="num">
                                      <p:cBhvr>
                                        <p:cTn id="14" dur="500" fill="hold"/>
                                        <p:tgtEl>
                                          <p:spTgt spid="2355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4" descr="P1020547"/>
          <p:cNvPicPr>
            <a:picLocks noChangeAspect="1" noChangeArrowheads="1"/>
          </p:cNvPicPr>
          <p:nvPr/>
        </p:nvPicPr>
        <p:blipFill>
          <a:blip r:embed="rId3" cstate="print"/>
          <a:srcRect/>
          <a:stretch>
            <a:fillRect/>
          </a:stretch>
        </p:blipFill>
        <p:spPr bwMode="auto">
          <a:xfrm>
            <a:off x="250825" y="0"/>
            <a:ext cx="4968875" cy="6858000"/>
          </a:xfrm>
          <a:prstGeom prst="rect">
            <a:avLst/>
          </a:prstGeom>
          <a:noFill/>
          <a:ln w="9525">
            <a:noFill/>
            <a:miter lim="800000"/>
            <a:headEnd/>
            <a:tailEnd/>
          </a:ln>
        </p:spPr>
      </p:pic>
      <p:pic>
        <p:nvPicPr>
          <p:cNvPr id="24579" name="Picture 5" descr="P1020550"/>
          <p:cNvPicPr>
            <a:picLocks noChangeAspect="1" noChangeArrowheads="1"/>
          </p:cNvPicPr>
          <p:nvPr/>
        </p:nvPicPr>
        <p:blipFill>
          <a:blip r:embed="rId4" cstate="print"/>
          <a:srcRect/>
          <a:stretch>
            <a:fillRect/>
          </a:stretch>
        </p:blipFill>
        <p:spPr bwMode="auto">
          <a:xfrm>
            <a:off x="4716463" y="0"/>
            <a:ext cx="4427537" cy="6858000"/>
          </a:xfrm>
          <a:prstGeom prst="rect">
            <a:avLst/>
          </a:prstGeom>
          <a:noFill/>
          <a:ln w="9525">
            <a:noFill/>
            <a:miter lim="800000"/>
            <a:headEnd/>
            <a:tailEnd/>
          </a:ln>
        </p:spPr>
      </p:pic>
    </p:spTree>
  </p:cSld>
  <p:clrMapOvr>
    <a:masterClrMapping/>
  </p:clrMapOvr>
  <p:transition spd="med" advTm="5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nodeType="with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fade">
                                      <p:cBhvr>
                                        <p:cTn id="7" dur="770" decel="100000"/>
                                        <p:tgtEl>
                                          <p:spTgt spid="24578"/>
                                        </p:tgtEl>
                                      </p:cBhvr>
                                    </p:animEffect>
                                    <p:animScale>
                                      <p:cBhvr>
                                        <p:cTn id="8" dur="770" decel="100000"/>
                                        <p:tgtEl>
                                          <p:spTgt spid="24578"/>
                                        </p:tgtEl>
                                      </p:cBhvr>
                                      <p:from x="10000" y="10000"/>
                                      <p:to x="200000" y="450000"/>
                                    </p:animScale>
                                    <p:animScale>
                                      <p:cBhvr>
                                        <p:cTn id="9" dur="1230" accel="100000" fill="hold">
                                          <p:stCondLst>
                                            <p:cond delay="770"/>
                                          </p:stCondLst>
                                        </p:cTn>
                                        <p:tgtEl>
                                          <p:spTgt spid="24578"/>
                                        </p:tgtEl>
                                      </p:cBhvr>
                                      <p:from x="200000" y="450000"/>
                                      <p:to x="100000" y="100000"/>
                                    </p:animScale>
                                    <p:set>
                                      <p:cBhvr>
                                        <p:cTn id="10" dur="770" fill="hold"/>
                                        <p:tgtEl>
                                          <p:spTgt spid="24578"/>
                                        </p:tgtEl>
                                        <p:attrNameLst>
                                          <p:attrName>ppt_x</p:attrName>
                                        </p:attrNameLst>
                                      </p:cBhvr>
                                      <p:to>
                                        <p:strVal val="(0.5)"/>
                                      </p:to>
                                    </p:set>
                                    <p:anim from="(0.5)" to="(#ppt_x)" calcmode="lin" valueType="num">
                                      <p:cBhvr>
                                        <p:cTn id="11" dur="1230" accel="100000" fill="hold">
                                          <p:stCondLst>
                                            <p:cond delay="770"/>
                                          </p:stCondLst>
                                        </p:cTn>
                                        <p:tgtEl>
                                          <p:spTgt spid="24578"/>
                                        </p:tgtEl>
                                        <p:attrNameLst>
                                          <p:attrName>ppt_x</p:attrName>
                                        </p:attrNameLst>
                                      </p:cBhvr>
                                    </p:anim>
                                    <p:set>
                                      <p:cBhvr>
                                        <p:cTn id="12" dur="770" fill="hold"/>
                                        <p:tgtEl>
                                          <p:spTgt spid="24578"/>
                                        </p:tgtEl>
                                        <p:attrNameLst>
                                          <p:attrName>ppt_y</p:attrName>
                                        </p:attrNameLst>
                                      </p:cBhvr>
                                      <p:to>
                                        <p:strVal val="(#ppt_y+0.4)"/>
                                      </p:to>
                                    </p:set>
                                    <p:anim from="(#ppt_y+0.4)" to="(#ppt_y)" calcmode="lin" valueType="num">
                                      <p:cBhvr>
                                        <p:cTn id="13" dur="1230" accel="100000" fill="hold">
                                          <p:stCondLst>
                                            <p:cond delay="770"/>
                                          </p:stCondLst>
                                        </p:cTn>
                                        <p:tgtEl>
                                          <p:spTgt spid="24578"/>
                                        </p:tgtEl>
                                        <p:attrNameLst>
                                          <p:attrName>ppt_y</p:attrName>
                                        </p:attrNameLst>
                                      </p:cBhvr>
                                    </p:anim>
                                  </p:childTnLst>
                                </p:cTn>
                              </p:par>
                            </p:childTnLst>
                          </p:cTn>
                        </p:par>
                        <p:par>
                          <p:cTn id="14" fill="hold">
                            <p:stCondLst>
                              <p:cond delay="2000"/>
                            </p:stCondLst>
                            <p:childTnLst>
                              <p:par>
                                <p:cTn id="15" presetID="51" presetClass="entr" presetSubtype="0" fill="hold" nodeType="afterEffect">
                                  <p:stCondLst>
                                    <p:cond delay="0"/>
                                  </p:stCondLst>
                                  <p:childTnLst>
                                    <p:set>
                                      <p:cBhvr>
                                        <p:cTn id="16" dur="1" fill="hold">
                                          <p:stCondLst>
                                            <p:cond delay="0"/>
                                          </p:stCondLst>
                                        </p:cTn>
                                        <p:tgtEl>
                                          <p:spTgt spid="24579"/>
                                        </p:tgtEl>
                                        <p:attrNameLst>
                                          <p:attrName>style.visibility</p:attrName>
                                        </p:attrNameLst>
                                      </p:cBhvr>
                                      <p:to>
                                        <p:strVal val="visible"/>
                                      </p:to>
                                    </p:set>
                                    <p:animEffect transition="in" filter="fade">
                                      <p:cBhvr>
                                        <p:cTn id="17" dur="770" decel="100000"/>
                                        <p:tgtEl>
                                          <p:spTgt spid="24579"/>
                                        </p:tgtEl>
                                      </p:cBhvr>
                                    </p:animEffect>
                                    <p:animScale>
                                      <p:cBhvr>
                                        <p:cTn id="18" dur="770" decel="100000"/>
                                        <p:tgtEl>
                                          <p:spTgt spid="24579"/>
                                        </p:tgtEl>
                                      </p:cBhvr>
                                      <p:from x="10000" y="10000"/>
                                      <p:to x="200000" y="450000"/>
                                    </p:animScale>
                                    <p:animScale>
                                      <p:cBhvr>
                                        <p:cTn id="19" dur="1230" accel="100000" fill="hold">
                                          <p:stCondLst>
                                            <p:cond delay="770"/>
                                          </p:stCondLst>
                                        </p:cTn>
                                        <p:tgtEl>
                                          <p:spTgt spid="24579"/>
                                        </p:tgtEl>
                                      </p:cBhvr>
                                      <p:from x="200000" y="450000"/>
                                      <p:to x="100000" y="100000"/>
                                    </p:animScale>
                                    <p:set>
                                      <p:cBhvr>
                                        <p:cTn id="20" dur="770" fill="hold"/>
                                        <p:tgtEl>
                                          <p:spTgt spid="24579"/>
                                        </p:tgtEl>
                                        <p:attrNameLst>
                                          <p:attrName>ppt_x</p:attrName>
                                        </p:attrNameLst>
                                      </p:cBhvr>
                                      <p:to>
                                        <p:strVal val="(0.5)"/>
                                      </p:to>
                                    </p:set>
                                    <p:anim from="(0.5)" to="(#ppt_x)" calcmode="lin" valueType="num">
                                      <p:cBhvr>
                                        <p:cTn id="21" dur="1230" accel="100000" fill="hold">
                                          <p:stCondLst>
                                            <p:cond delay="770"/>
                                          </p:stCondLst>
                                        </p:cTn>
                                        <p:tgtEl>
                                          <p:spTgt spid="24579"/>
                                        </p:tgtEl>
                                        <p:attrNameLst>
                                          <p:attrName>ppt_x</p:attrName>
                                        </p:attrNameLst>
                                      </p:cBhvr>
                                    </p:anim>
                                    <p:set>
                                      <p:cBhvr>
                                        <p:cTn id="22" dur="770" fill="hold"/>
                                        <p:tgtEl>
                                          <p:spTgt spid="24579"/>
                                        </p:tgtEl>
                                        <p:attrNameLst>
                                          <p:attrName>ppt_y</p:attrName>
                                        </p:attrNameLst>
                                      </p:cBhvr>
                                      <p:to>
                                        <p:strVal val="(#ppt_y+0.4)"/>
                                      </p:to>
                                    </p:set>
                                    <p:anim from="(#ppt_y+0.4)" to="(#ppt_y)" calcmode="lin" valueType="num">
                                      <p:cBhvr>
                                        <p:cTn id="23" dur="1230" accel="100000" fill="hold">
                                          <p:stCondLst>
                                            <p:cond delay="770"/>
                                          </p:stCondLst>
                                        </p:cTn>
                                        <p:tgtEl>
                                          <p:spTgt spid="24579"/>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a:xfrm>
            <a:off x="755650" y="0"/>
            <a:ext cx="8031163" cy="1285875"/>
          </a:xfrm>
        </p:spPr>
        <p:txBody>
          <a:bodyPr/>
          <a:lstStyle/>
          <a:p>
            <a:pPr eaLnBrk="1" hangingPunct="1"/>
            <a:r>
              <a:rPr lang="ru-RU" sz="4000" smtClean="0"/>
              <a:t>            </a:t>
            </a:r>
            <a:r>
              <a:rPr lang="ru-RU" smtClean="0">
                <a:solidFill>
                  <a:schemeClr val="accent2"/>
                </a:solidFill>
                <a:latin typeface="Informal Roman" pitchFamily="66" charset="0"/>
              </a:rPr>
              <a:t>Symbols of Ireland</a:t>
            </a:r>
          </a:p>
        </p:txBody>
      </p:sp>
      <p:sp>
        <p:nvSpPr>
          <p:cNvPr id="265219" name="Rectangle 3"/>
          <p:cNvSpPr>
            <a:spLocks noGrp="1" noChangeArrowheads="1"/>
          </p:cNvSpPr>
          <p:nvPr>
            <p:ph type="body" idx="1"/>
          </p:nvPr>
        </p:nvSpPr>
        <p:spPr>
          <a:xfrm>
            <a:off x="395288" y="908050"/>
            <a:ext cx="8229600" cy="5732463"/>
          </a:xfrm>
        </p:spPr>
        <p:txBody>
          <a:bodyPr/>
          <a:lstStyle/>
          <a:p>
            <a:pPr eaLnBrk="1" hangingPunct="1">
              <a:buFont typeface="Wingdings" pitchFamily="2" charset="2"/>
              <a:buNone/>
            </a:pPr>
            <a:r>
              <a:rPr lang="ru-RU" smtClean="0"/>
              <a:t>                           </a:t>
            </a:r>
          </a:p>
        </p:txBody>
      </p:sp>
      <p:pic>
        <p:nvPicPr>
          <p:cNvPr id="7172" name="Picture 6" descr="x_fefab30f[1]"/>
          <p:cNvPicPr>
            <a:picLocks noChangeAspect="1" noChangeArrowheads="1"/>
          </p:cNvPicPr>
          <p:nvPr/>
        </p:nvPicPr>
        <p:blipFill>
          <a:blip r:embed="rId3" cstate="print"/>
          <a:srcRect/>
          <a:stretch>
            <a:fillRect/>
          </a:stretch>
        </p:blipFill>
        <p:spPr bwMode="auto">
          <a:xfrm>
            <a:off x="611188" y="1557338"/>
            <a:ext cx="1358900" cy="1439862"/>
          </a:xfrm>
          <a:prstGeom prst="rect">
            <a:avLst/>
          </a:prstGeom>
          <a:noFill/>
          <a:ln w="9525">
            <a:noFill/>
            <a:miter lim="800000"/>
            <a:headEnd/>
            <a:tailEnd/>
          </a:ln>
        </p:spPr>
      </p:pic>
      <p:pic>
        <p:nvPicPr>
          <p:cNvPr id="7173" name="Picture 7" descr="x_c027a906[1]"/>
          <p:cNvPicPr>
            <a:picLocks noChangeAspect="1" noChangeArrowheads="1"/>
          </p:cNvPicPr>
          <p:nvPr/>
        </p:nvPicPr>
        <p:blipFill>
          <a:blip r:embed="rId4" cstate="print"/>
          <a:srcRect/>
          <a:stretch>
            <a:fillRect/>
          </a:stretch>
        </p:blipFill>
        <p:spPr bwMode="auto">
          <a:xfrm>
            <a:off x="611188" y="3068638"/>
            <a:ext cx="1398587" cy="1800225"/>
          </a:xfrm>
          <a:prstGeom prst="rect">
            <a:avLst/>
          </a:prstGeom>
          <a:noFill/>
          <a:ln w="9525">
            <a:solidFill>
              <a:schemeClr val="bg1"/>
            </a:solidFill>
            <a:miter lim="800000"/>
            <a:headEnd/>
            <a:tailEnd/>
          </a:ln>
        </p:spPr>
      </p:pic>
      <p:pic>
        <p:nvPicPr>
          <p:cNvPr id="7174" name="Picture 9" descr="x_c179944b[1]"/>
          <p:cNvPicPr>
            <a:picLocks noChangeAspect="1" noChangeArrowheads="1"/>
          </p:cNvPicPr>
          <p:nvPr/>
        </p:nvPicPr>
        <p:blipFill>
          <a:blip r:embed="rId5" cstate="print"/>
          <a:srcRect/>
          <a:stretch>
            <a:fillRect/>
          </a:stretch>
        </p:blipFill>
        <p:spPr bwMode="auto">
          <a:xfrm>
            <a:off x="611188" y="4941888"/>
            <a:ext cx="1438275" cy="1727200"/>
          </a:xfrm>
          <a:prstGeom prst="rect">
            <a:avLst/>
          </a:prstGeom>
          <a:noFill/>
          <a:ln w="9525">
            <a:noFill/>
            <a:miter lim="800000"/>
            <a:headEnd/>
            <a:tailEnd/>
          </a:ln>
        </p:spPr>
      </p:pic>
      <p:sp>
        <p:nvSpPr>
          <p:cNvPr id="7175" name="Text Box 10"/>
          <p:cNvSpPr txBox="1">
            <a:spLocks noChangeArrowheads="1"/>
          </p:cNvSpPr>
          <p:nvPr/>
        </p:nvSpPr>
        <p:spPr bwMode="auto">
          <a:xfrm>
            <a:off x="2339975" y="1916113"/>
            <a:ext cx="5616575" cy="641350"/>
          </a:xfrm>
          <a:prstGeom prst="rect">
            <a:avLst/>
          </a:prstGeom>
          <a:noFill/>
          <a:ln w="9525">
            <a:noFill/>
            <a:miter lim="800000"/>
            <a:headEnd/>
            <a:tailEnd/>
          </a:ln>
        </p:spPr>
        <p:txBody>
          <a:bodyPr>
            <a:spAutoFit/>
          </a:bodyPr>
          <a:lstStyle/>
          <a:p>
            <a:pPr>
              <a:spcBef>
                <a:spcPct val="50000"/>
              </a:spcBef>
            </a:pPr>
            <a:r>
              <a:rPr lang="ru-RU" sz="3600">
                <a:solidFill>
                  <a:schemeClr val="tx2"/>
                </a:solidFill>
                <a:latin typeface="Informal Roman" pitchFamily="66" charset="0"/>
              </a:rPr>
              <a:t>clover for good luck</a:t>
            </a:r>
          </a:p>
        </p:txBody>
      </p:sp>
      <p:sp>
        <p:nvSpPr>
          <p:cNvPr id="7176" name="Text Box 11"/>
          <p:cNvSpPr txBox="1">
            <a:spLocks noChangeArrowheads="1"/>
          </p:cNvSpPr>
          <p:nvPr/>
        </p:nvSpPr>
        <p:spPr bwMode="auto">
          <a:xfrm>
            <a:off x="2268538" y="3573463"/>
            <a:ext cx="3743325" cy="641350"/>
          </a:xfrm>
          <a:prstGeom prst="rect">
            <a:avLst/>
          </a:prstGeom>
          <a:noFill/>
          <a:ln w="9525">
            <a:noFill/>
            <a:miter lim="800000"/>
            <a:headEnd/>
            <a:tailEnd/>
          </a:ln>
        </p:spPr>
        <p:txBody>
          <a:bodyPr>
            <a:spAutoFit/>
          </a:bodyPr>
          <a:lstStyle/>
          <a:p>
            <a:pPr>
              <a:spcBef>
                <a:spcPct val="50000"/>
              </a:spcBef>
            </a:pPr>
            <a:r>
              <a:rPr lang="ru-RU" sz="3600">
                <a:solidFill>
                  <a:schemeClr val="tx2"/>
                </a:solidFill>
                <a:latin typeface="Informal Roman" pitchFamily="66" charset="0"/>
              </a:rPr>
              <a:t> alpha</a:t>
            </a:r>
          </a:p>
        </p:txBody>
      </p:sp>
      <p:sp>
        <p:nvSpPr>
          <p:cNvPr id="7177" name="Text Box 12"/>
          <p:cNvSpPr txBox="1">
            <a:spLocks noChangeArrowheads="1"/>
          </p:cNvSpPr>
          <p:nvPr/>
        </p:nvSpPr>
        <p:spPr bwMode="auto">
          <a:xfrm>
            <a:off x="2195513" y="5516563"/>
            <a:ext cx="4105275" cy="641350"/>
          </a:xfrm>
          <a:prstGeom prst="rect">
            <a:avLst/>
          </a:prstGeom>
          <a:noFill/>
          <a:ln w="9525">
            <a:noFill/>
            <a:miter lim="800000"/>
            <a:headEnd/>
            <a:tailEnd/>
          </a:ln>
        </p:spPr>
        <p:txBody>
          <a:bodyPr>
            <a:spAutoFit/>
          </a:bodyPr>
          <a:lstStyle/>
          <a:p>
            <a:pPr>
              <a:spcBef>
                <a:spcPct val="50000"/>
              </a:spcBef>
            </a:pPr>
            <a:r>
              <a:rPr lang="ru-RU" sz="3600">
                <a:solidFill>
                  <a:schemeClr val="tx2"/>
                </a:solidFill>
                <a:latin typeface="Informal Roman" pitchFamily="66" charset="0"/>
              </a:rPr>
              <a:t> liprikon</a:t>
            </a:r>
          </a:p>
        </p:txBody>
      </p:sp>
    </p:spTree>
  </p:cSld>
  <p:clrMapOvr>
    <a:masterClrMapping/>
  </p:clrMapOvr>
  <p:transition spd="med" advTm="5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265218"/>
                                        </p:tgtEl>
                                        <p:attrNameLst>
                                          <p:attrName>style.visibility</p:attrName>
                                        </p:attrNameLst>
                                      </p:cBhvr>
                                      <p:to>
                                        <p:strVal val="visible"/>
                                      </p:to>
                                    </p:set>
                                    <p:anim calcmode="lin" valueType="num">
                                      <p:cBhvr>
                                        <p:cTn id="7" dur="1000" fill="hold"/>
                                        <p:tgtEl>
                                          <p:spTgt spid="265218"/>
                                        </p:tgtEl>
                                        <p:attrNameLst>
                                          <p:attrName>ppt_x</p:attrName>
                                        </p:attrNameLst>
                                      </p:cBhvr>
                                      <p:tavLst>
                                        <p:tav tm="0">
                                          <p:val>
                                            <p:strVal val="#ppt_x-.2"/>
                                          </p:val>
                                        </p:tav>
                                        <p:tav tm="100000">
                                          <p:val>
                                            <p:strVal val="#ppt_x"/>
                                          </p:val>
                                        </p:tav>
                                      </p:tavLst>
                                    </p:anim>
                                    <p:anim calcmode="lin" valueType="num">
                                      <p:cBhvr>
                                        <p:cTn id="8" dur="1000" fill="hold"/>
                                        <p:tgtEl>
                                          <p:spTgt spid="265218"/>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5218"/>
                                        </p:tgtEl>
                                      </p:cBhvr>
                                    </p:animEffect>
                                  </p:childTnLst>
                                </p:cTn>
                              </p:par>
                            </p:childTnLst>
                          </p:cTn>
                        </p:par>
                      </p:childTnLst>
                    </p:cTn>
                  </p:par>
                  <p:par>
                    <p:cTn id="10" fill="hold">
                      <p:stCondLst>
                        <p:cond delay="indefinite"/>
                      </p:stCondLst>
                      <p:childTnLst>
                        <p:par>
                          <p:cTn id="11" fill="hold">
                            <p:stCondLst>
                              <p:cond delay="0"/>
                            </p:stCondLst>
                            <p:childTnLst>
                              <p:par>
                                <p:cTn id="12" presetID="44" presetClass="entr" presetSubtype="0" fill="hold" grpId="0" nodeType="clickEffect">
                                  <p:stCondLst>
                                    <p:cond delay="0"/>
                                  </p:stCondLst>
                                  <p:childTnLst>
                                    <p:set>
                                      <p:cBhvr>
                                        <p:cTn id="13" dur="1" fill="hold">
                                          <p:stCondLst>
                                            <p:cond delay="0"/>
                                          </p:stCondLst>
                                        </p:cTn>
                                        <p:tgtEl>
                                          <p:spTgt spid="265219">
                                            <p:txEl>
                                              <p:pRg st="0" end="0"/>
                                            </p:txEl>
                                          </p:spTgt>
                                        </p:tgtEl>
                                        <p:attrNameLst>
                                          <p:attrName>style.visibility</p:attrName>
                                        </p:attrNameLst>
                                      </p:cBhvr>
                                      <p:to>
                                        <p:strVal val="visible"/>
                                      </p:to>
                                    </p:set>
                                    <p:animEffect transition="in" filter="fade">
                                      <p:cBhvr>
                                        <p:cTn id="14" dur="500"/>
                                        <p:tgtEl>
                                          <p:spTgt spid="265219">
                                            <p:txEl>
                                              <p:pRg st="0" end="0"/>
                                            </p:txEl>
                                          </p:spTgt>
                                        </p:tgtEl>
                                      </p:cBhvr>
                                    </p:animEffect>
                                    <p:anim calcmode="lin" valueType="num">
                                      <p:cBhvr>
                                        <p:cTn id="15" dur="500" fill="hold"/>
                                        <p:tgtEl>
                                          <p:spTgt spid="265219">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265219">
                                            <p:txEl>
                                              <p:pRg st="0" end="0"/>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18" grpId="0"/>
      <p:bldP spid="265219"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z="4000" smtClean="0">
                <a:latin typeface="Informal Roman" pitchFamily="66" charset="0"/>
              </a:rPr>
              <a:t>                               Liffey</a:t>
            </a:r>
            <a:r>
              <a:rPr lang="ru-RU" sz="4000" smtClean="0">
                <a:latin typeface="Informal Roman" pitchFamily="66" charset="0"/>
              </a:rPr>
              <a:t> River</a:t>
            </a:r>
            <a:r>
              <a:rPr lang="ru-RU" sz="4000" smtClean="0"/>
              <a:t> </a:t>
            </a:r>
          </a:p>
        </p:txBody>
      </p:sp>
      <p:sp>
        <p:nvSpPr>
          <p:cNvPr id="25603" name="Rectangle 3"/>
          <p:cNvSpPr>
            <a:spLocks noGrp="1" noChangeArrowheads="1"/>
          </p:cNvSpPr>
          <p:nvPr>
            <p:ph type="body" idx="1"/>
          </p:nvPr>
        </p:nvSpPr>
        <p:spPr>
          <a:xfrm>
            <a:off x="5940425" y="1557338"/>
            <a:ext cx="2951163" cy="5300662"/>
          </a:xfrm>
        </p:spPr>
        <p:txBody>
          <a:bodyPr/>
          <a:lstStyle/>
          <a:p>
            <a:pPr eaLnBrk="1" hangingPunct="1">
              <a:lnSpc>
                <a:spcPct val="90000"/>
              </a:lnSpc>
              <a:buFont typeface="Wingdings" pitchFamily="2" charset="2"/>
              <a:buNone/>
            </a:pPr>
            <a:r>
              <a:rPr lang="en-US" smtClean="0">
                <a:solidFill>
                  <a:schemeClr val="tx2"/>
                </a:solidFill>
                <a:latin typeface="Informal Roman" pitchFamily="66" charset="0"/>
              </a:rPr>
              <a:t>Heart</a:t>
            </a:r>
            <a:r>
              <a:rPr lang="ru-RU" smtClean="0">
                <a:solidFill>
                  <a:schemeClr val="tx2"/>
                </a:solidFill>
                <a:latin typeface="Informal Roman" pitchFamily="66" charset="0"/>
              </a:rPr>
              <a:t> </a:t>
            </a:r>
            <a:r>
              <a:rPr lang="en-US" smtClean="0">
                <a:solidFill>
                  <a:schemeClr val="tx2"/>
                </a:solidFill>
                <a:latin typeface="Informal Roman" pitchFamily="66" charset="0"/>
              </a:rPr>
              <a:t>of</a:t>
            </a:r>
            <a:r>
              <a:rPr lang="ru-RU" smtClean="0">
                <a:solidFill>
                  <a:schemeClr val="tx2"/>
                </a:solidFill>
                <a:latin typeface="Informal Roman" pitchFamily="66" charset="0"/>
              </a:rPr>
              <a:t> </a:t>
            </a:r>
            <a:r>
              <a:rPr lang="en-US" smtClean="0">
                <a:solidFill>
                  <a:schemeClr val="tx2"/>
                </a:solidFill>
                <a:latin typeface="Informal Roman" pitchFamily="66" charset="0"/>
              </a:rPr>
              <a:t>Dublin at the river Liffey. draw your eye to the lines of the old buildings and modern skyscraper, and the reflection is almost perfect.</a:t>
            </a:r>
            <a:endParaRPr lang="ru-RU" smtClean="0">
              <a:solidFill>
                <a:schemeClr val="tx2"/>
              </a:solidFill>
              <a:latin typeface="Informal Roman" pitchFamily="66" charset="0"/>
            </a:endParaRPr>
          </a:p>
        </p:txBody>
      </p:sp>
      <p:pic>
        <p:nvPicPr>
          <p:cNvPr id="25604" name="Picture 4" descr="x_15175f4a[1]"/>
          <p:cNvPicPr>
            <a:picLocks noChangeAspect="1" noChangeArrowheads="1"/>
          </p:cNvPicPr>
          <p:nvPr/>
        </p:nvPicPr>
        <p:blipFill>
          <a:blip r:embed="rId3" cstate="print"/>
          <a:srcRect/>
          <a:stretch>
            <a:fillRect/>
          </a:stretch>
        </p:blipFill>
        <p:spPr bwMode="auto">
          <a:xfrm>
            <a:off x="250825" y="3484563"/>
            <a:ext cx="5749925" cy="3373437"/>
          </a:xfrm>
          <a:prstGeom prst="rect">
            <a:avLst/>
          </a:prstGeom>
          <a:noFill/>
          <a:ln w="9525">
            <a:noFill/>
            <a:miter lim="800000"/>
            <a:headEnd/>
            <a:tailEnd/>
          </a:ln>
        </p:spPr>
      </p:pic>
      <p:pic>
        <p:nvPicPr>
          <p:cNvPr id="25605" name="Picture 5" descr="x_8e084aa7[1]"/>
          <p:cNvPicPr>
            <a:picLocks noChangeAspect="1" noChangeArrowheads="1"/>
          </p:cNvPicPr>
          <p:nvPr/>
        </p:nvPicPr>
        <p:blipFill>
          <a:blip r:embed="rId4" cstate="print"/>
          <a:srcRect/>
          <a:stretch>
            <a:fillRect/>
          </a:stretch>
        </p:blipFill>
        <p:spPr bwMode="auto">
          <a:xfrm>
            <a:off x="323850" y="0"/>
            <a:ext cx="5676900" cy="3641725"/>
          </a:xfrm>
          <a:prstGeom prst="rect">
            <a:avLst/>
          </a:prstGeom>
          <a:noFill/>
          <a:ln w="9525">
            <a:noFill/>
            <a:miter lim="800000"/>
            <a:headEnd/>
            <a:tailEnd/>
          </a:ln>
        </p:spPr>
      </p:pic>
    </p:spTree>
  </p:cSld>
  <p:clrMapOvr>
    <a:masterClrMapping/>
  </p:clrMapOvr>
  <p:transition spd="med" advTm="5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mph" presetSubtype="0" fill="hold" grpId="0" nodeType="withEffect">
                                  <p:stCondLst>
                                    <p:cond delay="0"/>
                                  </p:stCondLst>
                                  <p:iterate type="lt">
                                    <p:tmPct val="10000"/>
                                  </p:iterate>
                                  <p:childTnLst>
                                    <p:set>
                                      <p:cBhvr override="childStyle">
                                        <p:cTn id="6" dur="500" autoRev="1" fill="hold"/>
                                        <p:tgtEl>
                                          <p:spTgt spid="25603">
                                            <p:txEl>
                                              <p:pRg st="0" end="0"/>
                                            </p:txEl>
                                          </p:spTgt>
                                        </p:tgtEl>
                                        <p:attrNameLst>
                                          <p:attrName>style.color</p:attrName>
                                        </p:attrNameLst>
                                      </p:cBhvr>
                                      <p:to>
                                        <p:clrVal>
                                          <a:schemeClr val="accent2"/>
                                        </p:clrVal>
                                      </p:to>
                                    </p:set>
                                    <p:set>
                                      <p:cBhvr>
                                        <p:cTn id="7" dur="500" autoRev="1" fill="hold"/>
                                        <p:tgtEl>
                                          <p:spTgt spid="25603">
                                            <p:txEl>
                                              <p:pRg st="0" end="0"/>
                                            </p:txEl>
                                          </p:spTgt>
                                        </p:tgtEl>
                                        <p:attrNameLst>
                                          <p:attrName>fillcolor</p:attrName>
                                        </p:attrNameLst>
                                      </p:cBhvr>
                                      <p:to>
                                        <p:clrVal>
                                          <a:schemeClr val="accent2"/>
                                        </p:clrVal>
                                      </p:to>
                                    </p:set>
                                    <p:set>
                                      <p:cBhvr>
                                        <p:cTn id="8" dur="500" autoRev="1" fill="hold"/>
                                        <p:tgtEl>
                                          <p:spTgt spid="2560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68313" y="0"/>
            <a:ext cx="8229600" cy="1139825"/>
          </a:xfrm>
        </p:spPr>
        <p:txBody>
          <a:bodyPr/>
          <a:lstStyle/>
          <a:p>
            <a:pPr eaLnBrk="1" hangingPunct="1"/>
            <a:r>
              <a:rPr lang="en-US" smtClean="0">
                <a:latin typeface="Informal Roman" pitchFamily="66" charset="0"/>
              </a:rPr>
              <a:t>And the other interesting things…</a:t>
            </a:r>
            <a:endParaRPr lang="ru-RU" smtClean="0">
              <a:latin typeface="Informal Roman" pitchFamily="66" charset="0"/>
            </a:endParaRPr>
          </a:p>
        </p:txBody>
      </p:sp>
      <p:pic>
        <p:nvPicPr>
          <p:cNvPr id="26627" name="Picture 5" descr="P1010095"/>
          <p:cNvPicPr>
            <a:picLocks noChangeAspect="1" noChangeArrowheads="1"/>
          </p:cNvPicPr>
          <p:nvPr/>
        </p:nvPicPr>
        <p:blipFill>
          <a:blip r:embed="rId3" cstate="print"/>
          <a:srcRect/>
          <a:stretch>
            <a:fillRect/>
          </a:stretch>
        </p:blipFill>
        <p:spPr bwMode="auto">
          <a:xfrm>
            <a:off x="5435600" y="1484313"/>
            <a:ext cx="3643313" cy="5373687"/>
          </a:xfrm>
          <a:prstGeom prst="rect">
            <a:avLst/>
          </a:prstGeom>
          <a:noFill/>
          <a:ln w="9525">
            <a:noFill/>
            <a:miter lim="800000"/>
            <a:headEnd/>
            <a:tailEnd/>
          </a:ln>
        </p:spPr>
      </p:pic>
      <p:pic>
        <p:nvPicPr>
          <p:cNvPr id="26628" name="Picture 6" descr="P1020074"/>
          <p:cNvPicPr>
            <a:picLocks noChangeAspect="1" noChangeArrowheads="1"/>
          </p:cNvPicPr>
          <p:nvPr/>
        </p:nvPicPr>
        <p:blipFill>
          <a:blip r:embed="rId4" cstate="print"/>
          <a:srcRect/>
          <a:stretch>
            <a:fillRect/>
          </a:stretch>
        </p:blipFill>
        <p:spPr bwMode="auto">
          <a:xfrm>
            <a:off x="323850" y="1484313"/>
            <a:ext cx="4968875" cy="5373687"/>
          </a:xfrm>
          <a:prstGeom prst="rect">
            <a:avLst/>
          </a:prstGeom>
          <a:noFill/>
          <a:ln w="9525">
            <a:noFill/>
            <a:miter lim="800000"/>
            <a:headEnd/>
            <a:tailEnd/>
          </a:ln>
        </p:spPr>
      </p:pic>
    </p:spTree>
  </p:cSld>
  <p:clrMapOvr>
    <a:masterClrMapping/>
  </p:clrMapOvr>
  <p:transition spd="med" advTm="5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3000" fill="hold"/>
                                        <p:tgtEl>
                                          <p:spTgt spid="26626"/>
                                        </p:tgtEl>
                                      </p:cBhvr>
                                      <p:by x="10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ru-RU" smtClean="0">
                <a:latin typeface="Arial Unicode MS" pitchFamily="34" charset="-128"/>
              </a:rPr>
              <a:t>               </a:t>
            </a:r>
            <a:r>
              <a:rPr lang="ru-RU" sz="5400" smtClean="0">
                <a:latin typeface="Informal Roman" pitchFamily="66" charset="0"/>
              </a:rPr>
              <a:t>Transportation</a:t>
            </a:r>
          </a:p>
        </p:txBody>
      </p:sp>
      <p:sp>
        <p:nvSpPr>
          <p:cNvPr id="8195" name="Rectangle 7"/>
          <p:cNvSpPr>
            <a:spLocks noGrp="1" noChangeArrowheads="1"/>
          </p:cNvSpPr>
          <p:nvPr>
            <p:ph type="body" sz="half" idx="2"/>
          </p:nvPr>
        </p:nvSpPr>
        <p:spPr>
          <a:xfrm>
            <a:off x="755650" y="5300663"/>
            <a:ext cx="7704138" cy="1223962"/>
          </a:xfrm>
        </p:spPr>
        <p:txBody>
          <a:bodyPr/>
          <a:lstStyle/>
          <a:p>
            <a:pPr eaLnBrk="1" hangingPunct="1">
              <a:buFont typeface="Wingdings" pitchFamily="2" charset="2"/>
              <a:buNone/>
            </a:pPr>
            <a:r>
              <a:rPr lang="en-US" sz="3600" smtClean="0">
                <a:solidFill>
                  <a:schemeClr val="tx2"/>
                </a:solidFill>
                <a:latin typeface="Informal Roman" pitchFamily="66" charset="0"/>
              </a:rPr>
              <a:t>In Dublin, you can navigate the city using trams and double bus</a:t>
            </a:r>
            <a:r>
              <a:rPr lang="en-US" sz="3200" smtClean="0">
                <a:solidFill>
                  <a:schemeClr val="tx2"/>
                </a:solidFill>
                <a:latin typeface="Informal Roman" pitchFamily="66" charset="0"/>
              </a:rPr>
              <a:t>.</a:t>
            </a:r>
            <a:endParaRPr lang="ru-RU" sz="3200" smtClean="0">
              <a:solidFill>
                <a:schemeClr val="tx2"/>
              </a:solidFill>
              <a:latin typeface="Informal Roman" pitchFamily="66" charset="0"/>
            </a:endParaRPr>
          </a:p>
        </p:txBody>
      </p:sp>
      <p:pic>
        <p:nvPicPr>
          <p:cNvPr id="8196" name="Picture 8" descr="IMG_0964"/>
          <p:cNvPicPr>
            <a:picLocks noGrp="1" noChangeAspect="1" noChangeArrowheads="1"/>
          </p:cNvPicPr>
          <p:nvPr>
            <p:ph sz="half" idx="1"/>
          </p:nvPr>
        </p:nvPicPr>
        <p:blipFill>
          <a:blip r:embed="rId3" cstate="print"/>
          <a:srcRect/>
          <a:stretch>
            <a:fillRect/>
          </a:stretch>
        </p:blipFill>
        <p:spPr>
          <a:xfrm>
            <a:off x="323850" y="1557338"/>
            <a:ext cx="4392613" cy="3295650"/>
          </a:xfrm>
          <a:noFill/>
        </p:spPr>
      </p:pic>
      <p:pic>
        <p:nvPicPr>
          <p:cNvPr id="8197" name="Picture 9" descr="DSC01222"/>
          <p:cNvPicPr>
            <a:picLocks noChangeAspect="1" noChangeArrowheads="1"/>
          </p:cNvPicPr>
          <p:nvPr/>
        </p:nvPicPr>
        <p:blipFill>
          <a:blip r:embed="rId4" cstate="print"/>
          <a:srcRect/>
          <a:stretch>
            <a:fillRect/>
          </a:stretch>
        </p:blipFill>
        <p:spPr bwMode="auto">
          <a:xfrm>
            <a:off x="4787900" y="1557338"/>
            <a:ext cx="4178300" cy="3325812"/>
          </a:xfrm>
          <a:prstGeom prst="rect">
            <a:avLst/>
          </a:prstGeom>
          <a:noFill/>
          <a:ln w="9525">
            <a:noFill/>
            <a:miter lim="800000"/>
            <a:headEnd/>
            <a:tailEnd/>
          </a:ln>
        </p:spPr>
      </p:pic>
    </p:spTree>
  </p:cSld>
  <p:clrMapOvr>
    <a:masterClrMapping/>
  </p:clrMapOvr>
  <p:transition spd="med" advTm="5000">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a:xfrm>
            <a:off x="395288" y="188913"/>
            <a:ext cx="8229600" cy="1139825"/>
          </a:xfrm>
        </p:spPr>
        <p:txBody>
          <a:bodyPr/>
          <a:lstStyle/>
          <a:p>
            <a:pPr eaLnBrk="1" hangingPunct="1"/>
            <a:r>
              <a:rPr lang="en-US" sz="4800" smtClean="0">
                <a:latin typeface="Informal Roman" pitchFamily="66" charset="0"/>
              </a:rPr>
              <a:t>Guinness</a:t>
            </a:r>
            <a:r>
              <a:rPr lang="en-US" sz="4000" smtClean="0">
                <a:latin typeface="Informal Roman" pitchFamily="66" charset="0"/>
              </a:rPr>
              <a:t>-the famous Irish beer, a factory which is located in Dublin.</a:t>
            </a:r>
            <a:endParaRPr lang="ru-RU" sz="4000" smtClean="0">
              <a:latin typeface="Informal Roman" pitchFamily="66" charset="0"/>
            </a:endParaRPr>
          </a:p>
        </p:txBody>
      </p:sp>
      <p:pic>
        <p:nvPicPr>
          <p:cNvPr id="9219" name="Picture 7" descr="DSC01215"/>
          <p:cNvPicPr>
            <a:picLocks noGrp="1" noChangeAspect="1" noChangeArrowheads="1"/>
          </p:cNvPicPr>
          <p:nvPr>
            <p:ph sz="half" idx="1"/>
          </p:nvPr>
        </p:nvPicPr>
        <p:blipFill>
          <a:blip r:embed="rId3" cstate="print"/>
          <a:srcRect/>
          <a:stretch>
            <a:fillRect/>
          </a:stretch>
        </p:blipFill>
        <p:spPr>
          <a:xfrm>
            <a:off x="250825" y="1773238"/>
            <a:ext cx="5472113" cy="4608512"/>
          </a:xfrm>
          <a:noFill/>
        </p:spPr>
      </p:pic>
      <p:pic>
        <p:nvPicPr>
          <p:cNvPr id="9220" name="Picture 10" descr="x_fe01a336[1]"/>
          <p:cNvPicPr>
            <a:picLocks noGrp="1" noChangeAspect="1" noChangeArrowheads="1"/>
          </p:cNvPicPr>
          <p:nvPr>
            <p:ph sz="quarter" idx="2"/>
          </p:nvPr>
        </p:nvPicPr>
        <p:blipFill>
          <a:blip r:embed="rId4" cstate="print"/>
          <a:srcRect/>
          <a:stretch>
            <a:fillRect/>
          </a:stretch>
        </p:blipFill>
        <p:spPr>
          <a:xfrm>
            <a:off x="6300788" y="1557338"/>
            <a:ext cx="2255837" cy="2449512"/>
          </a:xfrm>
          <a:noFill/>
        </p:spPr>
      </p:pic>
      <p:pic>
        <p:nvPicPr>
          <p:cNvPr id="9221" name="Picture 11" descr="x_11a2ef3a[1]"/>
          <p:cNvPicPr>
            <a:picLocks noGrp="1" noChangeAspect="1" noChangeArrowheads="1"/>
          </p:cNvPicPr>
          <p:nvPr>
            <p:ph sz="quarter" idx="3"/>
          </p:nvPr>
        </p:nvPicPr>
        <p:blipFill>
          <a:blip r:embed="rId5" cstate="print"/>
          <a:srcRect/>
          <a:stretch>
            <a:fillRect/>
          </a:stretch>
        </p:blipFill>
        <p:spPr>
          <a:xfrm>
            <a:off x="5940425" y="4149725"/>
            <a:ext cx="3203575" cy="2257425"/>
          </a:xfrm>
          <a:noFill/>
        </p:spPr>
      </p:pic>
    </p:spTree>
  </p:cSld>
  <p:clrMapOvr>
    <a:masterClrMapping/>
  </p:clrMapOvr>
  <p:transition spd="med" advTm="5000">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ru-RU" smtClean="0"/>
              <a:t>Pubs and bars</a:t>
            </a:r>
          </a:p>
        </p:txBody>
      </p:sp>
      <p:sp>
        <p:nvSpPr>
          <p:cNvPr id="10243" name="Rectangle 6"/>
          <p:cNvSpPr>
            <a:spLocks noGrp="1" noChangeArrowheads="1"/>
          </p:cNvSpPr>
          <p:nvPr>
            <p:ph type="body" sz="half" idx="3"/>
          </p:nvPr>
        </p:nvSpPr>
        <p:spPr>
          <a:xfrm>
            <a:off x="395288" y="5157788"/>
            <a:ext cx="8351837" cy="1557337"/>
          </a:xfrm>
        </p:spPr>
        <p:txBody>
          <a:bodyPr/>
          <a:lstStyle/>
          <a:p>
            <a:pPr eaLnBrk="1" hangingPunct="1">
              <a:buFont typeface="Wingdings" pitchFamily="2" charset="2"/>
              <a:buNone/>
            </a:pPr>
            <a:r>
              <a:rPr lang="en-US" sz="3200" smtClean="0">
                <a:solidFill>
                  <a:schemeClr val="tx2"/>
                </a:solidFill>
                <a:latin typeface="Informal Roman" pitchFamily="66" charset="0"/>
              </a:rPr>
              <a:t>Ireland and Dublin are famous for its pubs and bars. They are very nicely done and a lot of Irish people love to spend their evenings there.</a:t>
            </a:r>
            <a:endParaRPr lang="ru-RU" sz="3200" smtClean="0">
              <a:solidFill>
                <a:schemeClr val="tx2"/>
              </a:solidFill>
              <a:latin typeface="Informal Roman" pitchFamily="66" charset="0"/>
            </a:endParaRPr>
          </a:p>
        </p:txBody>
      </p:sp>
      <p:pic>
        <p:nvPicPr>
          <p:cNvPr id="10244" name="Picture 11" descr="DSC01422"/>
          <p:cNvPicPr>
            <a:picLocks noGrp="1" noChangeAspect="1" noChangeArrowheads="1"/>
          </p:cNvPicPr>
          <p:nvPr>
            <p:ph sz="quarter" idx="2"/>
          </p:nvPr>
        </p:nvPicPr>
        <p:blipFill>
          <a:blip r:embed="rId3" cstate="print"/>
          <a:srcRect/>
          <a:stretch>
            <a:fillRect/>
          </a:stretch>
        </p:blipFill>
        <p:spPr>
          <a:xfrm>
            <a:off x="611188" y="1557338"/>
            <a:ext cx="4681537" cy="3556000"/>
          </a:xfrm>
          <a:noFill/>
        </p:spPr>
      </p:pic>
      <p:pic>
        <p:nvPicPr>
          <p:cNvPr id="10245" name="Picture 12" descr="P1020390"/>
          <p:cNvPicPr>
            <a:picLocks noGrp="1" noChangeAspect="1" noChangeArrowheads="1"/>
          </p:cNvPicPr>
          <p:nvPr>
            <p:ph sz="quarter" idx="1"/>
          </p:nvPr>
        </p:nvPicPr>
        <p:blipFill>
          <a:blip r:embed="rId4" cstate="print"/>
          <a:srcRect/>
          <a:stretch>
            <a:fillRect/>
          </a:stretch>
        </p:blipFill>
        <p:spPr>
          <a:xfrm>
            <a:off x="5364163" y="1484313"/>
            <a:ext cx="3454400" cy="3602037"/>
          </a:xfrm>
          <a:noFill/>
        </p:spPr>
      </p:pic>
    </p:spTree>
  </p:cSld>
  <p:clrMapOvr>
    <a:masterClrMapping/>
  </p:clrMapOvr>
  <p:transition spd="med" advTm="5000">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ru-RU" sz="5400" smtClean="0">
                <a:latin typeface="Informal Roman" pitchFamily="66" charset="0"/>
              </a:rPr>
              <a:t>       Catholic Church</a:t>
            </a:r>
          </a:p>
        </p:txBody>
      </p:sp>
      <p:sp>
        <p:nvSpPr>
          <p:cNvPr id="11267" name="Rectangle 3"/>
          <p:cNvSpPr>
            <a:spLocks noGrp="1" noChangeArrowheads="1"/>
          </p:cNvSpPr>
          <p:nvPr>
            <p:ph type="body" idx="1"/>
          </p:nvPr>
        </p:nvSpPr>
        <p:spPr>
          <a:xfrm>
            <a:off x="395288" y="5589588"/>
            <a:ext cx="7489825" cy="1268412"/>
          </a:xfrm>
        </p:spPr>
        <p:txBody>
          <a:bodyPr/>
          <a:lstStyle/>
          <a:p>
            <a:pPr eaLnBrk="1" hangingPunct="1">
              <a:buFont typeface="Wingdings" pitchFamily="2" charset="2"/>
              <a:buNone/>
            </a:pPr>
            <a:r>
              <a:rPr lang="en-US" sz="4000" smtClean="0">
                <a:solidFill>
                  <a:schemeClr val="tx2"/>
                </a:solidFill>
                <a:latin typeface="Informal Roman" pitchFamily="66" charset="0"/>
              </a:rPr>
              <a:t>In Dublin, a lot of Catholic churches.</a:t>
            </a:r>
            <a:endParaRPr lang="ru-RU" sz="4000" smtClean="0">
              <a:solidFill>
                <a:schemeClr val="tx2"/>
              </a:solidFill>
              <a:latin typeface="Informal Roman" pitchFamily="66" charset="0"/>
            </a:endParaRPr>
          </a:p>
        </p:txBody>
      </p:sp>
      <p:pic>
        <p:nvPicPr>
          <p:cNvPr id="11268" name="Picture 4" descr="P1020251"/>
          <p:cNvPicPr>
            <a:picLocks noChangeAspect="1" noChangeArrowheads="1"/>
          </p:cNvPicPr>
          <p:nvPr/>
        </p:nvPicPr>
        <p:blipFill>
          <a:blip r:embed="rId3" cstate="print"/>
          <a:srcRect/>
          <a:stretch>
            <a:fillRect/>
          </a:stretch>
        </p:blipFill>
        <p:spPr bwMode="auto">
          <a:xfrm>
            <a:off x="323850" y="1484313"/>
            <a:ext cx="5472113" cy="3995737"/>
          </a:xfrm>
          <a:prstGeom prst="rect">
            <a:avLst/>
          </a:prstGeom>
          <a:noFill/>
          <a:ln w="9525">
            <a:noFill/>
            <a:miter lim="800000"/>
            <a:headEnd/>
            <a:tailEnd/>
          </a:ln>
        </p:spPr>
      </p:pic>
      <p:pic>
        <p:nvPicPr>
          <p:cNvPr id="11269" name="Picture 5" descr="P1020796"/>
          <p:cNvPicPr>
            <a:picLocks noChangeAspect="1" noChangeArrowheads="1"/>
          </p:cNvPicPr>
          <p:nvPr/>
        </p:nvPicPr>
        <p:blipFill>
          <a:blip r:embed="rId4" cstate="print"/>
          <a:srcRect/>
          <a:stretch>
            <a:fillRect/>
          </a:stretch>
        </p:blipFill>
        <p:spPr bwMode="auto">
          <a:xfrm>
            <a:off x="5940425" y="1484313"/>
            <a:ext cx="2971800" cy="3960812"/>
          </a:xfrm>
          <a:prstGeom prst="rect">
            <a:avLst/>
          </a:prstGeom>
          <a:noFill/>
          <a:ln w="9525">
            <a:noFill/>
            <a:miter lim="800000"/>
            <a:headEnd/>
            <a:tailEnd/>
          </a:ln>
        </p:spPr>
      </p:pic>
    </p:spTree>
  </p:cSld>
  <p:clrMapOvr>
    <a:masterClrMapping/>
  </p:clrMapOvr>
  <p:transition spd="med" advTm="5000">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ru-RU" sz="5400" smtClean="0">
                <a:latin typeface="Informal Roman" pitchFamily="66" charset="0"/>
              </a:rPr>
              <a:t>           Sea, ebb</a:t>
            </a:r>
            <a:r>
              <a:rPr lang="en-US" sz="5400" smtClean="0">
                <a:latin typeface="Informal Roman" pitchFamily="66" charset="0"/>
              </a:rPr>
              <a:t>s</a:t>
            </a:r>
            <a:endParaRPr lang="ru-RU" sz="5400" smtClean="0">
              <a:latin typeface="Informal Roman" pitchFamily="66" charset="0"/>
            </a:endParaRPr>
          </a:p>
        </p:txBody>
      </p:sp>
      <p:sp>
        <p:nvSpPr>
          <p:cNvPr id="12291" name="Rectangle 3"/>
          <p:cNvSpPr>
            <a:spLocks noGrp="1" noChangeArrowheads="1"/>
          </p:cNvSpPr>
          <p:nvPr>
            <p:ph type="body" idx="1"/>
          </p:nvPr>
        </p:nvSpPr>
        <p:spPr>
          <a:xfrm>
            <a:off x="323850" y="5300663"/>
            <a:ext cx="8569325" cy="1368425"/>
          </a:xfrm>
        </p:spPr>
        <p:txBody>
          <a:bodyPr/>
          <a:lstStyle/>
          <a:p>
            <a:pPr eaLnBrk="1" hangingPunct="1">
              <a:buFont typeface="Wingdings" pitchFamily="2" charset="2"/>
              <a:buNone/>
            </a:pPr>
            <a:r>
              <a:rPr lang="en-US" sz="4000" smtClean="0">
                <a:solidFill>
                  <a:schemeClr val="tx2"/>
                </a:solidFill>
                <a:latin typeface="Informal Roman" pitchFamily="66" charset="0"/>
              </a:rPr>
              <a:t>Edds, very beautiful </a:t>
            </a:r>
            <a:r>
              <a:rPr lang="ru-RU" sz="4000" smtClean="0">
                <a:solidFill>
                  <a:schemeClr val="tx2"/>
                </a:solidFill>
                <a:latin typeface="Informal Roman" pitchFamily="66" charset="0"/>
              </a:rPr>
              <a:t>natural phenomenon</a:t>
            </a:r>
            <a:r>
              <a:rPr lang="en-US" sz="4000" smtClean="0">
                <a:solidFill>
                  <a:schemeClr val="tx2"/>
                </a:solidFill>
                <a:latin typeface="Informal Roman" pitchFamily="66" charset="0"/>
              </a:rPr>
              <a:t>.</a:t>
            </a:r>
            <a:endParaRPr lang="ru-RU" sz="4000" smtClean="0">
              <a:solidFill>
                <a:schemeClr val="tx2"/>
              </a:solidFill>
              <a:latin typeface="Informal Roman" pitchFamily="66" charset="0"/>
            </a:endParaRPr>
          </a:p>
        </p:txBody>
      </p:sp>
      <p:pic>
        <p:nvPicPr>
          <p:cNvPr id="12292" name="Picture 4" descr="P1020761"/>
          <p:cNvPicPr>
            <a:picLocks noChangeAspect="1" noChangeArrowheads="1"/>
          </p:cNvPicPr>
          <p:nvPr/>
        </p:nvPicPr>
        <p:blipFill>
          <a:blip r:embed="rId3" cstate="print"/>
          <a:srcRect/>
          <a:stretch>
            <a:fillRect/>
          </a:stretch>
        </p:blipFill>
        <p:spPr bwMode="auto">
          <a:xfrm>
            <a:off x="395288" y="1500188"/>
            <a:ext cx="4248150" cy="3786187"/>
          </a:xfrm>
          <a:prstGeom prst="rect">
            <a:avLst/>
          </a:prstGeom>
          <a:noFill/>
          <a:ln w="9525">
            <a:noFill/>
            <a:miter lim="800000"/>
            <a:headEnd/>
            <a:tailEnd/>
          </a:ln>
        </p:spPr>
      </p:pic>
      <p:pic>
        <p:nvPicPr>
          <p:cNvPr id="12293" name="Picture 5" descr="P1020763"/>
          <p:cNvPicPr>
            <a:picLocks noChangeAspect="1" noChangeArrowheads="1"/>
          </p:cNvPicPr>
          <p:nvPr/>
        </p:nvPicPr>
        <p:blipFill>
          <a:blip r:embed="rId4" cstate="print"/>
          <a:srcRect/>
          <a:stretch>
            <a:fillRect/>
          </a:stretch>
        </p:blipFill>
        <p:spPr bwMode="auto">
          <a:xfrm>
            <a:off x="4716463" y="1500188"/>
            <a:ext cx="4248150" cy="3786187"/>
          </a:xfrm>
          <a:prstGeom prst="rect">
            <a:avLst/>
          </a:prstGeom>
          <a:noFill/>
          <a:ln w="9525">
            <a:noFill/>
            <a:miter lim="800000"/>
            <a:headEnd/>
            <a:tailEnd/>
          </a:ln>
        </p:spPr>
      </p:pic>
    </p:spTree>
  </p:cSld>
  <p:clrMapOvr>
    <a:masterClrMapping/>
  </p:clrMapOvr>
  <p:transition spd="med" advTm="5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12290"/>
                                        </p:tgtEl>
                                        <p:attrNameLst>
                                          <p:attrName>style.visibility</p:attrName>
                                        </p:attrNameLst>
                                      </p:cBhvr>
                                      <p:to>
                                        <p:strVal val="visible"/>
                                      </p:to>
                                    </p:set>
                                    <p:animEffect transition="in" filter="fade">
                                      <p:cBhvr>
                                        <p:cTn id="7" dur="1000"/>
                                        <p:tgtEl>
                                          <p:spTgt spid="12290"/>
                                        </p:tgtEl>
                                      </p:cBhvr>
                                    </p:animEffect>
                                    <p:anim calcmode="lin" valueType="num">
                                      <p:cBhvr>
                                        <p:cTn id="8" dur="1000" fill="hold"/>
                                        <p:tgtEl>
                                          <p:spTgt spid="12290"/>
                                        </p:tgtEl>
                                        <p:attrNameLst>
                                          <p:attrName>ppt_x</p:attrName>
                                        </p:attrNameLst>
                                      </p:cBhvr>
                                      <p:tavLst>
                                        <p:tav tm="0">
                                          <p:val>
                                            <p:strVal val="#ppt_x-.1"/>
                                          </p:val>
                                        </p:tav>
                                        <p:tav tm="100000">
                                          <p:val>
                                            <p:strVal val="#ppt_x"/>
                                          </p:val>
                                        </p:tav>
                                      </p:tavLst>
                                    </p:anim>
                                    <p:anim calcmode="lin" valueType="num">
                                      <p:cBhvr>
                                        <p:cTn id="9" dur="1000" fill="hold"/>
                                        <p:tgtEl>
                                          <p:spTgt spid="122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z="5400" smtClean="0">
                <a:latin typeface="Informal Roman" pitchFamily="66" charset="0"/>
              </a:rPr>
              <a:t>          </a:t>
            </a:r>
            <a:r>
              <a:rPr lang="ru-RU" sz="6000" smtClean="0">
                <a:latin typeface="Informal Roman" pitchFamily="66" charset="0"/>
              </a:rPr>
              <a:t>Parliament</a:t>
            </a:r>
          </a:p>
        </p:txBody>
      </p:sp>
      <p:pic>
        <p:nvPicPr>
          <p:cNvPr id="13315" name="Picture 4" descr="DSC01540"/>
          <p:cNvPicPr>
            <a:picLocks noChangeAspect="1" noChangeArrowheads="1"/>
          </p:cNvPicPr>
          <p:nvPr/>
        </p:nvPicPr>
        <p:blipFill>
          <a:blip r:embed="rId3" cstate="print"/>
          <a:srcRect/>
          <a:stretch>
            <a:fillRect/>
          </a:stretch>
        </p:blipFill>
        <p:spPr bwMode="auto">
          <a:xfrm>
            <a:off x="428625" y="1484313"/>
            <a:ext cx="8358188" cy="5297487"/>
          </a:xfrm>
          <a:prstGeom prst="rect">
            <a:avLst/>
          </a:prstGeom>
          <a:noFill/>
          <a:ln w="9525">
            <a:noFill/>
            <a:miter lim="800000"/>
            <a:headEnd/>
            <a:tailEnd/>
          </a:ln>
        </p:spPr>
      </p:pic>
    </p:spTree>
  </p:cSld>
  <p:clrMapOvr>
    <a:masterClrMapping/>
  </p:clrMapOvr>
  <p:transition spd="med" advTm="5000">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30213" y="5589588"/>
            <a:ext cx="8713787" cy="1079500"/>
          </a:xfrm>
        </p:spPr>
        <p:txBody>
          <a:bodyPr/>
          <a:lstStyle/>
          <a:p>
            <a:pPr eaLnBrk="1" hangingPunct="1"/>
            <a:r>
              <a:rPr lang="en-US" sz="3600" smtClean="0">
                <a:latin typeface="Informal Roman" pitchFamily="66" charset="0"/>
              </a:rPr>
              <a:t>Monument O. Wilde in Dublin. All parts of his clothes are made from different kinds of marble.</a:t>
            </a:r>
            <a:endParaRPr lang="ru-RU" sz="3600" smtClean="0">
              <a:latin typeface="Informal Roman" pitchFamily="66" charset="0"/>
            </a:endParaRPr>
          </a:p>
        </p:txBody>
      </p:sp>
      <p:pic>
        <p:nvPicPr>
          <p:cNvPr id="14339" name="Picture 4" descr="P1010076"/>
          <p:cNvPicPr>
            <a:picLocks noChangeAspect="1" noChangeArrowheads="1"/>
          </p:cNvPicPr>
          <p:nvPr/>
        </p:nvPicPr>
        <p:blipFill>
          <a:blip r:embed="rId3" cstate="print"/>
          <a:srcRect/>
          <a:stretch>
            <a:fillRect/>
          </a:stretch>
        </p:blipFill>
        <p:spPr bwMode="auto">
          <a:xfrm>
            <a:off x="468313" y="115888"/>
            <a:ext cx="8135937" cy="5329237"/>
          </a:xfrm>
          <a:prstGeom prst="rect">
            <a:avLst/>
          </a:prstGeom>
          <a:noFill/>
          <a:ln w="9525">
            <a:noFill/>
            <a:miter lim="800000"/>
            <a:headEnd/>
            <a:tailEnd/>
          </a:ln>
        </p:spPr>
      </p:pic>
    </p:spTree>
  </p:cSld>
  <p:clrMapOvr>
    <a:masterClrMapping/>
  </p:clrMapOvr>
  <p:transition spd="med" advTm="5000">
    <p:randomBar dir="vert"/>
  </p:transition>
  <p:timing>
    <p:tnLst>
      <p:par>
        <p:cTn id="1" dur="indefinite" restart="never" nodeType="tmRoot"/>
      </p:par>
    </p:tnLst>
  </p:timing>
</p:sld>
</file>

<file path=ppt/theme/theme1.xml><?xml version="1.0" encoding="utf-8"?>
<a:theme xmlns:a="http://schemas.openxmlformats.org/drawingml/2006/main" name="Уровень">
  <a:themeElements>
    <a:clrScheme name="Уровень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fontScheme name="Уровень">
      <a:majorFont>
        <a:latin typeface="Garamond"/>
        <a:ea typeface=""/>
        <a:cs typeface=""/>
      </a:majorFont>
      <a:minorFont>
        <a:latin typeface="Verdan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2400" b="1" i="0" u="none" strike="noStrike" cap="none" normalizeH="0" baseline="0" smtClean="0">
            <a:ln>
              <a:noFill/>
            </a:ln>
            <a:solidFill>
              <a:schemeClr val="tx1"/>
            </a:solidFill>
            <a:effectLst/>
            <a:latin typeface="Arial Unicode MS"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2400" b="1" i="0" u="none" strike="noStrike" cap="none" normalizeH="0" baseline="0" smtClean="0">
            <a:ln>
              <a:noFill/>
            </a:ln>
            <a:solidFill>
              <a:schemeClr val="tx1"/>
            </a:solidFill>
            <a:effectLst/>
            <a:latin typeface="Arial Unicode MS" pitchFamily="34" charset="-128"/>
          </a:defRPr>
        </a:defPPr>
      </a:lstStyle>
    </a:lnDef>
  </a:objectDefaults>
  <a:extraClrSchemeLst>
    <a:extraClrScheme>
      <a:clrScheme name="Уровень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Уровень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Уровень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Уровень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Уровень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Уровень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Уровень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Уровень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1968</TotalTime>
  <Words>434</Words>
  <Application>Microsoft Office PowerPoint</Application>
  <PresentationFormat>Экран (4:3)</PresentationFormat>
  <Paragraphs>61</Paragraphs>
  <Slides>21</Slides>
  <Notes>21</Notes>
  <HiddenSlides>0</HiddenSlides>
  <MMClips>1</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Уровень</vt:lpstr>
      <vt:lpstr>Слайд 1</vt:lpstr>
      <vt:lpstr>            Symbols of Ireland</vt:lpstr>
      <vt:lpstr>               Transportation</vt:lpstr>
      <vt:lpstr>Guinness-the famous Irish beer, a factory which is located in Dublin.</vt:lpstr>
      <vt:lpstr>Pubs and bars</vt:lpstr>
      <vt:lpstr>       Catholic Church</vt:lpstr>
      <vt:lpstr>           Sea, ebbs</vt:lpstr>
      <vt:lpstr>          Parliament</vt:lpstr>
      <vt:lpstr>Monument O. Wilde in Dublin. All parts of his clothes are made from different kinds of marble.</vt:lpstr>
      <vt:lpstr>Слайд 10</vt:lpstr>
      <vt:lpstr>                                         Millenium Spire </vt:lpstr>
      <vt:lpstr>                         Molly       Malone </vt:lpstr>
      <vt:lpstr>Слайд 13</vt:lpstr>
      <vt:lpstr>Living statues on the streets of Dublin. Sometimes they are indistinguishable from these articles!</vt:lpstr>
      <vt:lpstr>Artists who paint a very beautiful huge paintings on the street!</vt:lpstr>
      <vt:lpstr>Streets of Dublin is very beautiful, there are many old buildings.</vt:lpstr>
      <vt:lpstr>Слайд 17</vt:lpstr>
      <vt:lpstr>Слайд 18</vt:lpstr>
      <vt:lpstr>Слайд 19</vt:lpstr>
      <vt:lpstr>                               Liffey River </vt:lpstr>
      <vt:lpstr>And the other interesting things…</vt:lpstr>
    </vt:vector>
  </TitlesOfParts>
  <Company>Дом</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Dublin</dc:title>
  <dc:creator>Елена</dc:creator>
  <cp:lastModifiedBy>User</cp:lastModifiedBy>
  <cp:revision>23</cp:revision>
  <dcterms:created xsi:type="dcterms:W3CDTF">2009-10-17T16:34:56Z</dcterms:created>
  <dcterms:modified xsi:type="dcterms:W3CDTF">2017-03-11T10:26:35Z</dcterms:modified>
</cp:coreProperties>
</file>